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63" r:id="rId4"/>
    <p:sldId id="270" r:id="rId5"/>
    <p:sldId id="271" r:id="rId6"/>
    <p:sldId id="272" r:id="rId7"/>
    <p:sldId id="267" r:id="rId8"/>
    <p:sldId id="260" r:id="rId9"/>
    <p:sldId id="25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FB9317-30C2-4BD9-A16D-F6764CB9E485}" v="589" dt="2023-12-05T17:43:16.7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457" autoAdjust="0"/>
  </p:normalViewPr>
  <p:slideViewPr>
    <p:cSldViewPr snapToGrid="0">
      <p:cViewPr varScale="1">
        <p:scale>
          <a:sx n="56" d="100"/>
          <a:sy n="56" d="100"/>
        </p:scale>
        <p:origin x="1000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 Matthews" userId="37ab901e8e5f48e0" providerId="LiveId" clId="{6CFB9317-30C2-4BD9-A16D-F6764CB9E485}"/>
    <pc:docChg chg="undo custSel addSld delSld modSld sldOrd">
      <pc:chgData name="H Matthews" userId="37ab901e8e5f48e0" providerId="LiveId" clId="{6CFB9317-30C2-4BD9-A16D-F6764CB9E485}" dt="2023-12-05T20:28:18.145" v="3374" actId="20577"/>
      <pc:docMkLst>
        <pc:docMk/>
      </pc:docMkLst>
      <pc:sldChg chg="addSp delSp modSp mod modAnim">
        <pc:chgData name="H Matthews" userId="37ab901e8e5f48e0" providerId="LiveId" clId="{6CFB9317-30C2-4BD9-A16D-F6764CB9E485}" dt="2023-12-04T01:06:46.825" v="3348"/>
        <pc:sldMkLst>
          <pc:docMk/>
          <pc:sldMk cId="4250322605" sldId="256"/>
        </pc:sldMkLst>
        <pc:spChg chg="mod ord">
          <ac:chgData name="H Matthews" userId="37ab901e8e5f48e0" providerId="LiveId" clId="{6CFB9317-30C2-4BD9-A16D-F6764CB9E485}" dt="2023-12-03T20:55:42.834" v="3197" actId="1076"/>
          <ac:spMkLst>
            <pc:docMk/>
            <pc:sldMk cId="4250322605" sldId="256"/>
            <ac:spMk id="2" creationId="{1661B949-DE96-6403-12AF-5CA6F9A9C7E5}"/>
          </ac:spMkLst>
        </pc:spChg>
        <pc:spChg chg="mod">
          <ac:chgData name="H Matthews" userId="37ab901e8e5f48e0" providerId="LiveId" clId="{6CFB9317-30C2-4BD9-A16D-F6764CB9E485}" dt="2023-12-03T20:55:42.834" v="3197" actId="1076"/>
          <ac:spMkLst>
            <pc:docMk/>
            <pc:sldMk cId="4250322605" sldId="256"/>
            <ac:spMk id="3" creationId="{27485E85-12D2-5EE2-EE3C-F25407098F8F}"/>
          </ac:spMkLst>
        </pc:spChg>
        <pc:spChg chg="add mod">
          <ac:chgData name="H Matthews" userId="37ab901e8e5f48e0" providerId="LiveId" clId="{6CFB9317-30C2-4BD9-A16D-F6764CB9E485}" dt="2023-12-03T20:57:59.397" v="3263" actId="1076"/>
          <ac:spMkLst>
            <pc:docMk/>
            <pc:sldMk cId="4250322605" sldId="256"/>
            <ac:spMk id="6" creationId="{2F667CF5-7131-5E50-CDEA-1616B8CB9D04}"/>
          </ac:spMkLst>
        </pc:spChg>
        <pc:spChg chg="add mod">
          <ac:chgData name="H Matthews" userId="37ab901e8e5f48e0" providerId="LiveId" clId="{6CFB9317-30C2-4BD9-A16D-F6764CB9E485}" dt="2023-12-03T20:58:29.666" v="3268" actId="1076"/>
          <ac:spMkLst>
            <pc:docMk/>
            <pc:sldMk cId="4250322605" sldId="256"/>
            <ac:spMk id="7" creationId="{FAA4DC2E-1E4D-970B-B06F-1FE95E2DC34A}"/>
          </ac:spMkLst>
        </pc:spChg>
        <pc:picChg chg="add mod">
          <ac:chgData name="H Matthews" userId="37ab901e8e5f48e0" providerId="LiveId" clId="{6CFB9317-30C2-4BD9-A16D-F6764CB9E485}" dt="2023-12-03T20:58:36.561" v="3269" actId="14100"/>
          <ac:picMkLst>
            <pc:docMk/>
            <pc:sldMk cId="4250322605" sldId="256"/>
            <ac:picMk id="4" creationId="{A51D97FB-C051-2105-B157-0942FDF43F4C}"/>
          </ac:picMkLst>
        </pc:picChg>
        <pc:picChg chg="add mod">
          <ac:chgData name="H Matthews" userId="37ab901e8e5f48e0" providerId="LiveId" clId="{6CFB9317-30C2-4BD9-A16D-F6764CB9E485}" dt="2023-12-03T20:58:11.136" v="3266" actId="732"/>
          <ac:picMkLst>
            <pc:docMk/>
            <pc:sldMk cId="4250322605" sldId="256"/>
            <ac:picMk id="5" creationId="{9C8626BD-4027-8D8D-F435-072AD2DD569F}"/>
          </ac:picMkLst>
        </pc:picChg>
        <pc:picChg chg="add del mod">
          <ac:chgData name="H Matthews" userId="37ab901e8e5f48e0" providerId="LiveId" clId="{6CFB9317-30C2-4BD9-A16D-F6764CB9E485}" dt="2023-12-03T20:46:18.391" v="3158" actId="478"/>
          <ac:picMkLst>
            <pc:docMk/>
            <pc:sldMk cId="4250322605" sldId="256"/>
            <ac:picMk id="6146" creationId="{E97562F5-49E9-41AA-A3EE-B1E0102B4A30}"/>
          </ac:picMkLst>
        </pc:picChg>
        <pc:picChg chg="add del mod">
          <ac:chgData name="H Matthews" userId="37ab901e8e5f48e0" providerId="LiveId" clId="{6CFB9317-30C2-4BD9-A16D-F6764CB9E485}" dt="2023-12-03T20:52:58.948" v="3180" actId="21"/>
          <ac:picMkLst>
            <pc:docMk/>
            <pc:sldMk cId="4250322605" sldId="256"/>
            <ac:picMk id="6148" creationId="{97CF19A7-C3C4-E21A-06B8-697B4A97014B}"/>
          </ac:picMkLst>
        </pc:picChg>
        <pc:picChg chg="add mod">
          <ac:chgData name="H Matthews" userId="37ab901e8e5f48e0" providerId="LiveId" clId="{6CFB9317-30C2-4BD9-A16D-F6764CB9E485}" dt="2023-12-03T20:53:18.924" v="3184" actId="1076"/>
          <ac:picMkLst>
            <pc:docMk/>
            <pc:sldMk cId="4250322605" sldId="256"/>
            <ac:picMk id="6150" creationId="{08D8DF12-4D51-383B-07F7-2F4390E22CA3}"/>
          </ac:picMkLst>
        </pc:picChg>
        <pc:picChg chg="add del mod">
          <ac:chgData name="H Matthews" userId="37ab901e8e5f48e0" providerId="LiveId" clId="{6CFB9317-30C2-4BD9-A16D-F6764CB9E485}" dt="2023-12-03T20:57:13.256" v="3251" actId="21"/>
          <ac:picMkLst>
            <pc:docMk/>
            <pc:sldMk cId="4250322605" sldId="256"/>
            <ac:picMk id="6152" creationId="{9DF55E60-D859-007A-6014-218AD7CA66C8}"/>
          </ac:picMkLst>
        </pc:picChg>
      </pc:sldChg>
      <pc:sldChg chg="addSp modSp mod modAnim modNotesTx">
        <pc:chgData name="H Matthews" userId="37ab901e8e5f48e0" providerId="LiveId" clId="{6CFB9317-30C2-4BD9-A16D-F6764CB9E485}" dt="2023-12-05T20:28:18.145" v="3374" actId="20577"/>
        <pc:sldMkLst>
          <pc:docMk/>
          <pc:sldMk cId="3620673923" sldId="257"/>
        </pc:sldMkLst>
        <pc:spChg chg="mod">
          <ac:chgData name="H Matthews" userId="37ab901e8e5f48e0" providerId="LiveId" clId="{6CFB9317-30C2-4BD9-A16D-F6764CB9E485}" dt="2023-11-29T04:28:09.720" v="90" actId="20577"/>
          <ac:spMkLst>
            <pc:docMk/>
            <pc:sldMk cId="3620673923" sldId="257"/>
            <ac:spMk id="4" creationId="{78EDCAAC-3656-3653-4BA6-7819268BF17D}"/>
          </ac:spMkLst>
        </pc:spChg>
        <pc:spChg chg="mod">
          <ac:chgData name="H Matthews" userId="37ab901e8e5f48e0" providerId="LiveId" clId="{6CFB9317-30C2-4BD9-A16D-F6764CB9E485}" dt="2023-12-03T18:18:59.343" v="1283" actId="5793"/>
          <ac:spMkLst>
            <pc:docMk/>
            <pc:sldMk cId="3620673923" sldId="257"/>
            <ac:spMk id="6" creationId="{FFF1CD43-BDD8-115C-0FAF-EAF10D14C607}"/>
          </ac:spMkLst>
        </pc:spChg>
        <pc:spChg chg="mod">
          <ac:chgData name="H Matthews" userId="37ab901e8e5f48e0" providerId="LiveId" clId="{6CFB9317-30C2-4BD9-A16D-F6764CB9E485}" dt="2023-12-05T20:26:04.797" v="3369" actId="1076"/>
          <ac:spMkLst>
            <pc:docMk/>
            <pc:sldMk cId="3620673923" sldId="257"/>
            <ac:spMk id="10" creationId="{A3958366-09BC-3279-603C-8711C2539619}"/>
          </ac:spMkLst>
        </pc:spChg>
        <pc:grpChg chg="mod">
          <ac:chgData name="H Matthews" userId="37ab901e8e5f48e0" providerId="LiveId" clId="{6CFB9317-30C2-4BD9-A16D-F6764CB9E485}" dt="2023-11-29T04:30:32.164" v="101" actId="1076"/>
          <ac:grpSpMkLst>
            <pc:docMk/>
            <pc:sldMk cId="3620673923" sldId="257"/>
            <ac:grpSpMk id="39" creationId="{D77CB49C-034C-3D55-2505-D296F68CA9F9}"/>
          </ac:grpSpMkLst>
        </pc:grpChg>
        <pc:picChg chg="add mod ord">
          <ac:chgData name="H Matthews" userId="37ab901e8e5f48e0" providerId="LiveId" clId="{6CFB9317-30C2-4BD9-A16D-F6764CB9E485}" dt="2023-11-29T04:31:06.985" v="103" actId="166"/>
          <ac:picMkLst>
            <pc:docMk/>
            <pc:sldMk cId="3620673923" sldId="257"/>
            <ac:picMk id="50" creationId="{1ACBDEE3-7343-F43D-ACDA-97DE9CAE4547}"/>
          </ac:picMkLst>
        </pc:picChg>
      </pc:sldChg>
      <pc:sldChg chg="addSp delSp modSp mod">
        <pc:chgData name="H Matthews" userId="37ab901e8e5f48e0" providerId="LiveId" clId="{6CFB9317-30C2-4BD9-A16D-F6764CB9E485}" dt="2023-12-03T20:57:23.297" v="3254" actId="21"/>
        <pc:sldMkLst>
          <pc:docMk/>
          <pc:sldMk cId="3187350104" sldId="258"/>
        </pc:sldMkLst>
        <pc:spChg chg="mod">
          <ac:chgData name="H Matthews" userId="37ab901e8e5f48e0" providerId="LiveId" clId="{6CFB9317-30C2-4BD9-A16D-F6764CB9E485}" dt="2023-12-03T20:44:26.025" v="3148" actId="20577"/>
          <ac:spMkLst>
            <pc:docMk/>
            <pc:sldMk cId="3187350104" sldId="258"/>
            <ac:spMk id="2" creationId="{B75A03A0-33F4-FC44-104E-C10103855309}"/>
          </ac:spMkLst>
        </pc:spChg>
        <pc:spChg chg="mod">
          <ac:chgData name="H Matthews" userId="37ab901e8e5f48e0" providerId="LiveId" clId="{6CFB9317-30C2-4BD9-A16D-F6764CB9E485}" dt="2023-12-03T20:44:49.042" v="3149" actId="20577"/>
          <ac:spMkLst>
            <pc:docMk/>
            <pc:sldMk cId="3187350104" sldId="258"/>
            <ac:spMk id="3" creationId="{C6D3F85E-3A75-54F0-FB88-7461108928B6}"/>
          </ac:spMkLst>
        </pc:spChg>
        <pc:picChg chg="add del mod">
          <ac:chgData name="H Matthews" userId="37ab901e8e5f48e0" providerId="LiveId" clId="{6CFB9317-30C2-4BD9-A16D-F6764CB9E485}" dt="2023-12-03T20:57:23.297" v="3254" actId="21"/>
          <ac:picMkLst>
            <pc:docMk/>
            <pc:sldMk cId="3187350104" sldId="258"/>
            <ac:picMk id="4" creationId="{44C78A6B-EB35-3512-96E7-794EABC30B27}"/>
          </ac:picMkLst>
        </pc:picChg>
      </pc:sldChg>
      <pc:sldChg chg="addSp delSp modSp del mod modNotesTx">
        <pc:chgData name="H Matthews" userId="37ab901e8e5f48e0" providerId="LiveId" clId="{6CFB9317-30C2-4BD9-A16D-F6764CB9E485}" dt="2023-12-03T19:40:52.790" v="1989" actId="47"/>
        <pc:sldMkLst>
          <pc:docMk/>
          <pc:sldMk cId="4022655409" sldId="259"/>
        </pc:sldMkLst>
        <pc:spChg chg="mod">
          <ac:chgData name="H Matthews" userId="37ab901e8e5f48e0" providerId="LiveId" clId="{6CFB9317-30C2-4BD9-A16D-F6764CB9E485}" dt="2023-11-29T13:52:15.459" v="312" actId="20577"/>
          <ac:spMkLst>
            <pc:docMk/>
            <pc:sldMk cId="4022655409" sldId="259"/>
            <ac:spMk id="3" creationId="{4B2DE04F-FE3F-899E-FC7F-BD10E1845EEA}"/>
          </ac:spMkLst>
        </pc:spChg>
        <pc:spChg chg="del mod">
          <ac:chgData name="H Matthews" userId="37ab901e8e5f48e0" providerId="LiveId" clId="{6CFB9317-30C2-4BD9-A16D-F6764CB9E485}" dt="2023-12-03T19:40:50.719" v="1988" actId="21"/>
          <ac:spMkLst>
            <pc:docMk/>
            <pc:sldMk cId="4022655409" sldId="259"/>
            <ac:spMk id="6" creationId="{AB67BE29-D8D9-5988-E612-95E6095917A1}"/>
          </ac:spMkLst>
        </pc:spChg>
        <pc:spChg chg="add del mod">
          <ac:chgData name="H Matthews" userId="37ab901e8e5f48e0" providerId="LiveId" clId="{6CFB9317-30C2-4BD9-A16D-F6764CB9E485}" dt="2023-11-29T13:47:20.733" v="306" actId="478"/>
          <ac:spMkLst>
            <pc:docMk/>
            <pc:sldMk cId="4022655409" sldId="259"/>
            <ac:spMk id="10" creationId="{891A22E1-3D1B-6B95-2596-8B6065C686BA}"/>
          </ac:spMkLst>
        </pc:spChg>
        <pc:spChg chg="add mod">
          <ac:chgData name="H Matthews" userId="37ab901e8e5f48e0" providerId="LiveId" clId="{6CFB9317-30C2-4BD9-A16D-F6764CB9E485}" dt="2023-11-29T13:56:31.220" v="329" actId="1076"/>
          <ac:spMkLst>
            <pc:docMk/>
            <pc:sldMk cId="4022655409" sldId="259"/>
            <ac:spMk id="11" creationId="{2A609F20-99EE-B4F5-0D86-A7C38474ED4D}"/>
          </ac:spMkLst>
        </pc:spChg>
        <pc:picChg chg="del mod">
          <ac:chgData name="H Matthews" userId="37ab901e8e5f48e0" providerId="LiveId" clId="{6CFB9317-30C2-4BD9-A16D-F6764CB9E485}" dt="2023-12-03T19:40:50.719" v="1988" actId="21"/>
          <ac:picMkLst>
            <pc:docMk/>
            <pc:sldMk cId="4022655409" sldId="259"/>
            <ac:picMk id="9" creationId="{9EDBD412-E0AA-7A44-9B1B-046210776B7F}"/>
          </ac:picMkLst>
        </pc:picChg>
        <pc:picChg chg="add mod modCrop">
          <ac:chgData name="H Matthews" userId="37ab901e8e5f48e0" providerId="LiveId" clId="{6CFB9317-30C2-4BD9-A16D-F6764CB9E485}" dt="2023-11-29T13:56:25.757" v="328" actId="1076"/>
          <ac:picMkLst>
            <pc:docMk/>
            <pc:sldMk cId="4022655409" sldId="259"/>
            <ac:picMk id="13" creationId="{FB3167F2-2761-3D87-295D-0F59197F4EB6}"/>
          </ac:picMkLst>
        </pc:picChg>
      </pc:sldChg>
      <pc:sldChg chg="addSp delSp modSp mod ord modNotesTx">
        <pc:chgData name="H Matthews" userId="37ab901e8e5f48e0" providerId="LiveId" clId="{6CFB9317-30C2-4BD9-A16D-F6764CB9E485}" dt="2023-12-05T20:25:21.281" v="3364" actId="20577"/>
        <pc:sldMkLst>
          <pc:docMk/>
          <pc:sldMk cId="1297223774" sldId="260"/>
        </pc:sldMkLst>
        <pc:spChg chg="mod">
          <ac:chgData name="H Matthews" userId="37ab901e8e5f48e0" providerId="LiveId" clId="{6CFB9317-30C2-4BD9-A16D-F6764CB9E485}" dt="2023-12-03T20:38:03.466" v="3109" actId="27636"/>
          <ac:spMkLst>
            <pc:docMk/>
            <pc:sldMk cId="1297223774" sldId="260"/>
            <ac:spMk id="3" creationId="{94E1C07F-1817-EB4A-59F0-4BC525E00605}"/>
          </ac:spMkLst>
        </pc:spChg>
        <pc:spChg chg="add del">
          <ac:chgData name="H Matthews" userId="37ab901e8e5f48e0" providerId="LiveId" clId="{6CFB9317-30C2-4BD9-A16D-F6764CB9E485}" dt="2023-12-03T20:33:56.582" v="3082" actId="478"/>
          <ac:spMkLst>
            <pc:docMk/>
            <pc:sldMk cId="1297223774" sldId="260"/>
            <ac:spMk id="5" creationId="{2D1D1FB6-C8ED-ED98-B460-ABE2D201129A}"/>
          </ac:spMkLst>
        </pc:spChg>
        <pc:spChg chg="add mod">
          <ac:chgData name="H Matthews" userId="37ab901e8e5f48e0" providerId="LiveId" clId="{6CFB9317-30C2-4BD9-A16D-F6764CB9E485}" dt="2023-12-03T20:45:37.093" v="3155" actId="1076"/>
          <ac:spMkLst>
            <pc:docMk/>
            <pc:sldMk cId="1297223774" sldId="260"/>
            <ac:spMk id="8" creationId="{598C2DA8-30C2-BE39-AA61-50B3CF6F7E23}"/>
          </ac:spMkLst>
        </pc:spChg>
        <pc:picChg chg="add mod">
          <ac:chgData name="H Matthews" userId="37ab901e8e5f48e0" providerId="LiveId" clId="{6CFB9317-30C2-4BD9-A16D-F6764CB9E485}" dt="2023-12-03T20:38:39.266" v="3116" actId="1076"/>
          <ac:picMkLst>
            <pc:docMk/>
            <pc:sldMk cId="1297223774" sldId="260"/>
            <ac:picMk id="7" creationId="{773821FF-EF6E-AEC2-FFEA-7ACD9EEE0DE5}"/>
          </ac:picMkLst>
        </pc:picChg>
        <pc:picChg chg="add mod">
          <ac:chgData name="H Matthews" userId="37ab901e8e5f48e0" providerId="LiveId" clId="{6CFB9317-30C2-4BD9-A16D-F6764CB9E485}" dt="2023-12-03T20:38:39.266" v="3116" actId="1076"/>
          <ac:picMkLst>
            <pc:docMk/>
            <pc:sldMk cId="1297223774" sldId="260"/>
            <ac:picMk id="2050" creationId="{011A9BD4-3960-F312-9BBB-885D18709CDF}"/>
          </ac:picMkLst>
        </pc:picChg>
        <pc:picChg chg="add mod">
          <ac:chgData name="H Matthews" userId="37ab901e8e5f48e0" providerId="LiveId" clId="{6CFB9317-30C2-4BD9-A16D-F6764CB9E485}" dt="2023-12-03T20:38:39.266" v="3116" actId="1076"/>
          <ac:picMkLst>
            <pc:docMk/>
            <pc:sldMk cId="1297223774" sldId="260"/>
            <ac:picMk id="2052" creationId="{2CA30B94-B100-95B7-8361-8FAEC66A4202}"/>
          </ac:picMkLst>
        </pc:picChg>
      </pc:sldChg>
      <pc:sldChg chg="del">
        <pc:chgData name="H Matthews" userId="37ab901e8e5f48e0" providerId="LiveId" clId="{6CFB9317-30C2-4BD9-A16D-F6764CB9E485}" dt="2023-11-29T04:26:51.853" v="17" actId="47"/>
        <pc:sldMkLst>
          <pc:docMk/>
          <pc:sldMk cId="3076889752" sldId="261"/>
        </pc:sldMkLst>
      </pc:sldChg>
      <pc:sldChg chg="del">
        <pc:chgData name="H Matthews" userId="37ab901e8e5f48e0" providerId="LiveId" clId="{6CFB9317-30C2-4BD9-A16D-F6764CB9E485}" dt="2023-11-29T04:34:43.782" v="104" actId="47"/>
        <pc:sldMkLst>
          <pc:docMk/>
          <pc:sldMk cId="2329039267" sldId="262"/>
        </pc:sldMkLst>
      </pc:sldChg>
      <pc:sldChg chg="addSp delSp modSp mod modAnim modNotesTx">
        <pc:chgData name="H Matthews" userId="37ab901e8e5f48e0" providerId="LiveId" clId="{6CFB9317-30C2-4BD9-A16D-F6764CB9E485}" dt="2023-12-05T20:28:04.221" v="3370" actId="20577"/>
        <pc:sldMkLst>
          <pc:docMk/>
          <pc:sldMk cId="3605984808" sldId="263"/>
        </pc:sldMkLst>
        <pc:spChg chg="del">
          <ac:chgData name="H Matthews" userId="37ab901e8e5f48e0" providerId="LiveId" clId="{6CFB9317-30C2-4BD9-A16D-F6764CB9E485}" dt="2023-11-29T04:20:07.240" v="1" actId="478"/>
          <ac:spMkLst>
            <pc:docMk/>
            <pc:sldMk cId="3605984808" sldId="263"/>
            <ac:spMk id="3" creationId="{4B2DE04F-FE3F-899E-FC7F-BD10E1845EEA}"/>
          </ac:spMkLst>
        </pc:spChg>
        <pc:spChg chg="add mod">
          <ac:chgData name="H Matthews" userId="37ab901e8e5f48e0" providerId="LiveId" clId="{6CFB9317-30C2-4BD9-A16D-F6764CB9E485}" dt="2023-12-03T21:00:25.139" v="3274" actId="164"/>
          <ac:spMkLst>
            <pc:docMk/>
            <pc:sldMk cId="3605984808" sldId="263"/>
            <ac:spMk id="3" creationId="{F2ACBD0B-2BB0-4A58-CB72-BF42C3D0751A}"/>
          </ac:spMkLst>
        </pc:spChg>
        <pc:spChg chg="mod">
          <ac:chgData name="H Matthews" userId="37ab901e8e5f48e0" providerId="LiveId" clId="{6CFB9317-30C2-4BD9-A16D-F6764CB9E485}" dt="2023-12-03T20:02:26.682" v="2411" actId="404"/>
          <ac:spMkLst>
            <pc:docMk/>
            <pc:sldMk cId="3605984808" sldId="263"/>
            <ac:spMk id="6" creationId="{AB67BE29-D8D9-5988-E612-95E6095917A1}"/>
          </ac:spMkLst>
        </pc:spChg>
        <pc:spChg chg="mod">
          <ac:chgData name="H Matthews" userId="37ab901e8e5f48e0" providerId="LiveId" clId="{6CFB9317-30C2-4BD9-A16D-F6764CB9E485}" dt="2023-12-03T21:00:35.719" v="3276" actId="1076"/>
          <ac:spMkLst>
            <pc:docMk/>
            <pc:sldMk cId="3605984808" sldId="263"/>
            <ac:spMk id="8" creationId="{4F831570-285D-AE1C-B2F0-20BC87086F96}"/>
          </ac:spMkLst>
        </pc:spChg>
        <pc:spChg chg="mod">
          <ac:chgData name="H Matthews" userId="37ab901e8e5f48e0" providerId="LiveId" clId="{6CFB9317-30C2-4BD9-A16D-F6764CB9E485}" dt="2023-12-03T21:02:03.145" v="3325" actId="164"/>
          <ac:spMkLst>
            <pc:docMk/>
            <pc:sldMk cId="3605984808" sldId="263"/>
            <ac:spMk id="9" creationId="{F1A91762-8320-73D2-961B-EC15DFAFEB16}"/>
          </ac:spMkLst>
        </pc:spChg>
        <pc:spChg chg="add mod">
          <ac:chgData name="H Matthews" userId="37ab901e8e5f48e0" providerId="LiveId" clId="{6CFB9317-30C2-4BD9-A16D-F6764CB9E485}" dt="2023-12-03T20:02:26.682" v="2411" actId="404"/>
          <ac:spMkLst>
            <pc:docMk/>
            <pc:sldMk cId="3605984808" sldId="263"/>
            <ac:spMk id="12" creationId="{9322A3A9-F3D1-BFD3-153E-EBB22C605B24}"/>
          </ac:spMkLst>
        </pc:spChg>
        <pc:spChg chg="add mod">
          <ac:chgData name="H Matthews" userId="37ab901e8e5f48e0" providerId="LiveId" clId="{6CFB9317-30C2-4BD9-A16D-F6764CB9E485}" dt="2023-12-05T17:43:09.037" v="3359" actId="2"/>
          <ac:spMkLst>
            <pc:docMk/>
            <pc:sldMk cId="3605984808" sldId="263"/>
            <ac:spMk id="15" creationId="{00067C57-34F0-4BE0-0968-D2A572834C82}"/>
          </ac:spMkLst>
        </pc:spChg>
        <pc:spChg chg="add mod">
          <ac:chgData name="H Matthews" userId="37ab901e8e5f48e0" providerId="LiveId" clId="{6CFB9317-30C2-4BD9-A16D-F6764CB9E485}" dt="2023-12-03T21:00:25.139" v="3274" actId="164"/>
          <ac:spMkLst>
            <pc:docMk/>
            <pc:sldMk cId="3605984808" sldId="263"/>
            <ac:spMk id="16" creationId="{1618F2B0-2824-7EDA-3746-89692321D977}"/>
          </ac:spMkLst>
        </pc:spChg>
        <pc:spChg chg="add mod">
          <ac:chgData name="H Matthews" userId="37ab901e8e5f48e0" providerId="LiveId" clId="{6CFB9317-30C2-4BD9-A16D-F6764CB9E485}" dt="2023-12-03T21:02:03.145" v="3325" actId="164"/>
          <ac:spMkLst>
            <pc:docMk/>
            <pc:sldMk cId="3605984808" sldId="263"/>
            <ac:spMk id="21" creationId="{0EFC02D0-5C98-DC15-0B5D-55A8653C5F43}"/>
          </ac:spMkLst>
        </pc:spChg>
        <pc:grpChg chg="add mod">
          <ac:chgData name="H Matthews" userId="37ab901e8e5f48e0" providerId="LiveId" clId="{6CFB9317-30C2-4BD9-A16D-F6764CB9E485}" dt="2023-12-03T21:00:43.243" v="3279" actId="164"/>
          <ac:grpSpMkLst>
            <pc:docMk/>
            <pc:sldMk cId="3605984808" sldId="263"/>
            <ac:grpSpMk id="25" creationId="{AC5A608C-A2FE-163A-4296-E788AD70BFAD}"/>
          </ac:grpSpMkLst>
        </pc:grpChg>
        <pc:grpChg chg="add mod">
          <ac:chgData name="H Matthews" userId="37ab901e8e5f48e0" providerId="LiveId" clId="{6CFB9317-30C2-4BD9-A16D-F6764CB9E485}" dt="2023-12-03T21:02:16.104" v="3327" actId="1076"/>
          <ac:grpSpMkLst>
            <pc:docMk/>
            <pc:sldMk cId="3605984808" sldId="263"/>
            <ac:grpSpMk id="26" creationId="{B0B8FD0F-88CA-D25B-FD68-62701BFE8D4F}"/>
          </ac:grpSpMkLst>
        </pc:grpChg>
        <pc:grpChg chg="add mod">
          <ac:chgData name="H Matthews" userId="37ab901e8e5f48e0" providerId="LiveId" clId="{6CFB9317-30C2-4BD9-A16D-F6764CB9E485}" dt="2023-12-03T21:02:11.881" v="3326" actId="1076"/>
          <ac:grpSpMkLst>
            <pc:docMk/>
            <pc:sldMk cId="3605984808" sldId="263"/>
            <ac:grpSpMk id="27" creationId="{85906163-5C4F-4486-D53D-C5F06F8B2129}"/>
          </ac:grpSpMkLst>
        </pc:grpChg>
        <pc:picChg chg="mod modCrop">
          <ac:chgData name="H Matthews" userId="37ab901e8e5f48e0" providerId="LiveId" clId="{6CFB9317-30C2-4BD9-A16D-F6764CB9E485}" dt="2023-11-29T04:25:21.139" v="15" actId="1076"/>
          <ac:picMkLst>
            <pc:docMk/>
            <pc:sldMk cId="3605984808" sldId="263"/>
            <ac:picMk id="5" creationId="{8ACC7F14-8F7A-35A3-0F74-73558D64D0A8}"/>
          </ac:picMkLst>
        </pc:picChg>
        <pc:picChg chg="mod">
          <ac:chgData name="H Matthews" userId="37ab901e8e5f48e0" providerId="LiveId" clId="{6CFB9317-30C2-4BD9-A16D-F6764CB9E485}" dt="2023-11-29T04:20:18.029" v="4" actId="1076"/>
          <ac:picMkLst>
            <pc:docMk/>
            <pc:sldMk cId="3605984808" sldId="263"/>
            <ac:picMk id="11" creationId="{3D13F9F8-4DF8-792B-6434-7EFBCD5646D2}"/>
          </ac:picMkLst>
        </pc:picChg>
        <pc:picChg chg="add del mod">
          <ac:chgData name="H Matthews" userId="37ab901e8e5f48e0" providerId="LiveId" clId="{6CFB9317-30C2-4BD9-A16D-F6764CB9E485}" dt="2023-12-03T20:56:09.480" v="3199" actId="21"/>
          <ac:picMkLst>
            <pc:docMk/>
            <pc:sldMk cId="3605984808" sldId="263"/>
            <ac:picMk id="2050" creationId="{C31C33BB-8365-3E26-CE74-762A4E1EE476}"/>
          </ac:picMkLst>
        </pc:picChg>
        <pc:cxnChg chg="add mod">
          <ac:chgData name="H Matthews" userId="37ab901e8e5f48e0" providerId="LiveId" clId="{6CFB9317-30C2-4BD9-A16D-F6764CB9E485}" dt="2023-12-03T21:00:43.243" v="3279" actId="164"/>
          <ac:cxnSpMkLst>
            <pc:docMk/>
            <pc:sldMk cId="3605984808" sldId="263"/>
            <ac:cxnSpMk id="7" creationId="{40A7A4A0-E3B2-E89F-9853-B609E0E4E57C}"/>
          </ac:cxnSpMkLst>
        </pc:cxnChg>
        <pc:cxnChg chg="add mod">
          <ac:chgData name="H Matthews" userId="37ab901e8e5f48e0" providerId="LiveId" clId="{6CFB9317-30C2-4BD9-A16D-F6764CB9E485}" dt="2023-12-03T21:00:25.139" v="3274" actId="164"/>
          <ac:cxnSpMkLst>
            <pc:docMk/>
            <pc:sldMk cId="3605984808" sldId="263"/>
            <ac:cxnSpMk id="17" creationId="{AA44F253-5A0C-46D6-3F99-EA6F75C78E98}"/>
          </ac:cxnSpMkLst>
        </pc:cxnChg>
        <pc:cxnChg chg="add mod">
          <ac:chgData name="H Matthews" userId="37ab901e8e5f48e0" providerId="LiveId" clId="{6CFB9317-30C2-4BD9-A16D-F6764CB9E485}" dt="2023-12-03T21:02:03.145" v="3325" actId="164"/>
          <ac:cxnSpMkLst>
            <pc:docMk/>
            <pc:sldMk cId="3605984808" sldId="263"/>
            <ac:cxnSpMk id="22" creationId="{E205A75A-6A02-0FD8-1E0B-F16C761B49CD}"/>
          </ac:cxnSpMkLst>
        </pc:cxnChg>
      </pc:sldChg>
      <pc:sldChg chg="modSp new del mod">
        <pc:chgData name="H Matthews" userId="37ab901e8e5f48e0" providerId="LiveId" clId="{6CFB9317-30C2-4BD9-A16D-F6764CB9E485}" dt="2023-11-29T18:39:40.443" v="864" actId="47"/>
        <pc:sldMkLst>
          <pc:docMk/>
          <pc:sldMk cId="1295404208" sldId="264"/>
        </pc:sldMkLst>
        <pc:spChg chg="mod">
          <ac:chgData name="H Matthews" userId="37ab901e8e5f48e0" providerId="LiveId" clId="{6CFB9317-30C2-4BD9-A16D-F6764CB9E485}" dt="2023-11-29T04:38:38.825" v="164" actId="20577"/>
          <ac:spMkLst>
            <pc:docMk/>
            <pc:sldMk cId="1295404208" sldId="264"/>
            <ac:spMk id="2" creationId="{1D9CB779-9FE8-E81F-93E4-A175A5166A6C}"/>
          </ac:spMkLst>
        </pc:spChg>
      </pc:sldChg>
      <pc:sldChg chg="modSp new del mod ord">
        <pc:chgData name="H Matthews" userId="37ab901e8e5f48e0" providerId="LiveId" clId="{6CFB9317-30C2-4BD9-A16D-F6764CB9E485}" dt="2023-11-29T18:39:41.964" v="865" actId="47"/>
        <pc:sldMkLst>
          <pc:docMk/>
          <pc:sldMk cId="1981464364" sldId="265"/>
        </pc:sldMkLst>
        <pc:spChg chg="mod">
          <ac:chgData name="H Matthews" userId="37ab901e8e5f48e0" providerId="LiveId" clId="{6CFB9317-30C2-4BD9-A16D-F6764CB9E485}" dt="2023-11-29T04:38:47.831" v="186" actId="20577"/>
          <ac:spMkLst>
            <pc:docMk/>
            <pc:sldMk cId="1981464364" sldId="265"/>
            <ac:spMk id="2" creationId="{18F386DD-3AC8-E81A-5A2A-E3F3358FBBBC}"/>
          </ac:spMkLst>
        </pc:spChg>
      </pc:sldChg>
      <pc:sldChg chg="modSp new del mod">
        <pc:chgData name="H Matthews" userId="37ab901e8e5f48e0" providerId="LiveId" clId="{6CFB9317-30C2-4BD9-A16D-F6764CB9E485}" dt="2023-11-29T14:02:36.881" v="331" actId="47"/>
        <pc:sldMkLst>
          <pc:docMk/>
          <pc:sldMk cId="3849435489" sldId="266"/>
        </pc:sldMkLst>
        <pc:spChg chg="mod">
          <ac:chgData name="H Matthews" userId="37ab901e8e5f48e0" providerId="LiveId" clId="{6CFB9317-30C2-4BD9-A16D-F6764CB9E485}" dt="2023-11-29T04:44:13.333" v="231" actId="20577"/>
          <ac:spMkLst>
            <pc:docMk/>
            <pc:sldMk cId="3849435489" sldId="266"/>
            <ac:spMk id="2" creationId="{DD669A75-2188-6675-173B-FAB145B24E5E}"/>
          </ac:spMkLst>
        </pc:spChg>
      </pc:sldChg>
      <pc:sldChg chg="addSp modSp new mod ord modNotesTx">
        <pc:chgData name="H Matthews" userId="37ab901e8e5f48e0" providerId="LiveId" clId="{6CFB9317-30C2-4BD9-A16D-F6764CB9E485}" dt="2023-12-05T17:43:18.819" v="3361" actId="2"/>
        <pc:sldMkLst>
          <pc:docMk/>
          <pc:sldMk cId="1408818098" sldId="267"/>
        </pc:sldMkLst>
        <pc:spChg chg="mod">
          <ac:chgData name="H Matthews" userId="37ab901e8e5f48e0" providerId="LiveId" clId="{6CFB9317-30C2-4BD9-A16D-F6764CB9E485}" dt="2023-12-03T20:19:52.988" v="3050" actId="20577"/>
          <ac:spMkLst>
            <pc:docMk/>
            <pc:sldMk cId="1408818098" sldId="267"/>
            <ac:spMk id="2" creationId="{C0E0182C-8894-93F4-56D2-8ED2CB35ED80}"/>
          </ac:spMkLst>
        </pc:spChg>
        <pc:spChg chg="mod">
          <ac:chgData name="H Matthews" userId="37ab901e8e5f48e0" providerId="LiveId" clId="{6CFB9317-30C2-4BD9-A16D-F6764CB9E485}" dt="2023-12-05T17:43:18.819" v="3361" actId="2"/>
          <ac:spMkLst>
            <pc:docMk/>
            <pc:sldMk cId="1408818098" sldId="267"/>
            <ac:spMk id="3" creationId="{8FB1A2FC-C1B4-1B7A-A7E1-508BFB04A4B7}"/>
          </ac:spMkLst>
        </pc:spChg>
        <pc:picChg chg="add mod">
          <ac:chgData name="H Matthews" userId="37ab901e8e5f48e0" providerId="LiveId" clId="{6CFB9317-30C2-4BD9-A16D-F6764CB9E485}" dt="2023-12-03T20:57:31.863" v="3256" actId="1076"/>
          <ac:picMkLst>
            <pc:docMk/>
            <pc:sldMk cId="1408818098" sldId="267"/>
            <ac:picMk id="4" creationId="{EBA21A0D-7B3C-E4DC-8F39-39CBBBA18166}"/>
          </ac:picMkLst>
        </pc:picChg>
      </pc:sldChg>
      <pc:sldChg chg="new del">
        <pc:chgData name="H Matthews" userId="37ab901e8e5f48e0" providerId="LiveId" clId="{6CFB9317-30C2-4BD9-A16D-F6764CB9E485}" dt="2023-11-29T04:35:26.978" v="110" actId="47"/>
        <pc:sldMkLst>
          <pc:docMk/>
          <pc:sldMk cId="1400984739" sldId="268"/>
        </pc:sldMkLst>
      </pc:sldChg>
      <pc:sldChg chg="addSp modSp new del mod">
        <pc:chgData name="H Matthews" userId="37ab901e8e5f48e0" providerId="LiveId" clId="{6CFB9317-30C2-4BD9-A16D-F6764CB9E485}" dt="2023-12-03T19:41:19.398" v="1991" actId="47"/>
        <pc:sldMkLst>
          <pc:docMk/>
          <pc:sldMk cId="2171271092" sldId="268"/>
        </pc:sldMkLst>
        <pc:spChg chg="add mod">
          <ac:chgData name="H Matthews" userId="37ab901e8e5f48e0" providerId="LiveId" clId="{6CFB9317-30C2-4BD9-A16D-F6764CB9E485}" dt="2023-12-03T18:16:09.084" v="1275" actId="1076"/>
          <ac:spMkLst>
            <pc:docMk/>
            <pc:sldMk cId="2171271092" sldId="268"/>
            <ac:spMk id="4" creationId="{2443C2F7-F5B7-AFED-F634-91A45550BC94}"/>
          </ac:spMkLst>
        </pc:spChg>
        <pc:picChg chg="add mod">
          <ac:chgData name="H Matthews" userId="37ab901e8e5f48e0" providerId="LiveId" clId="{6CFB9317-30C2-4BD9-A16D-F6764CB9E485}" dt="2023-12-03T18:15:58.057" v="1267" actId="1076"/>
          <ac:picMkLst>
            <pc:docMk/>
            <pc:sldMk cId="2171271092" sldId="268"/>
            <ac:picMk id="3" creationId="{12A3B987-602B-C9B0-CF48-E9318E3C0DBD}"/>
          </ac:picMkLst>
        </pc:picChg>
        <pc:picChg chg="add mod">
          <ac:chgData name="H Matthews" userId="37ab901e8e5f48e0" providerId="LiveId" clId="{6CFB9317-30C2-4BD9-A16D-F6764CB9E485}" dt="2023-12-03T18:16:41.613" v="1277" actId="1076"/>
          <ac:picMkLst>
            <pc:docMk/>
            <pc:sldMk cId="2171271092" sldId="268"/>
            <ac:picMk id="6" creationId="{5E546BF1-F18B-36BA-911A-1B84E710A291}"/>
          </ac:picMkLst>
        </pc:picChg>
      </pc:sldChg>
      <pc:sldChg chg="addSp delSp modSp new del mod ord modNotesTx">
        <pc:chgData name="H Matthews" userId="37ab901e8e5f48e0" providerId="LiveId" clId="{6CFB9317-30C2-4BD9-A16D-F6764CB9E485}" dt="2023-12-03T19:24:05.388" v="1462" actId="47"/>
        <pc:sldMkLst>
          <pc:docMk/>
          <pc:sldMk cId="3205438070" sldId="269"/>
        </pc:sldMkLst>
        <pc:spChg chg="add del mod">
          <ac:chgData name="H Matthews" userId="37ab901e8e5f48e0" providerId="LiveId" clId="{6CFB9317-30C2-4BD9-A16D-F6764CB9E485}" dt="2023-12-03T19:16:46.856" v="1368" actId="478"/>
          <ac:spMkLst>
            <pc:docMk/>
            <pc:sldMk cId="3205438070" sldId="269"/>
            <ac:spMk id="15" creationId="{440C2A95-01AE-E6F6-98B0-40C112A80A6D}"/>
          </ac:spMkLst>
        </pc:spChg>
        <pc:spChg chg="add del mod">
          <ac:chgData name="H Matthews" userId="37ab901e8e5f48e0" providerId="LiveId" clId="{6CFB9317-30C2-4BD9-A16D-F6764CB9E485}" dt="2023-12-03T19:16:48.667" v="1369" actId="478"/>
          <ac:spMkLst>
            <pc:docMk/>
            <pc:sldMk cId="3205438070" sldId="269"/>
            <ac:spMk id="16" creationId="{5AB18AB7-B46C-B79D-78E7-9079F19A3006}"/>
          </ac:spMkLst>
        </pc:spChg>
        <pc:spChg chg="add del mod">
          <ac:chgData name="H Matthews" userId="37ab901e8e5f48e0" providerId="LiveId" clId="{6CFB9317-30C2-4BD9-A16D-F6764CB9E485}" dt="2023-12-03T19:16:50.611" v="1370" actId="478"/>
          <ac:spMkLst>
            <pc:docMk/>
            <pc:sldMk cId="3205438070" sldId="269"/>
            <ac:spMk id="17" creationId="{575B8DCA-52F1-01BC-06FC-2A49CD5B71BE}"/>
          </ac:spMkLst>
        </pc:spChg>
        <pc:spChg chg="add mod">
          <ac:chgData name="H Matthews" userId="37ab901e8e5f48e0" providerId="LiveId" clId="{6CFB9317-30C2-4BD9-A16D-F6764CB9E485}" dt="2023-12-03T19:23:12.772" v="1424" actId="164"/>
          <ac:spMkLst>
            <pc:docMk/>
            <pc:sldMk cId="3205438070" sldId="269"/>
            <ac:spMk id="25" creationId="{BC6D61ED-69A8-8E97-ED41-8533AE4BB3E7}"/>
          </ac:spMkLst>
        </pc:spChg>
        <pc:spChg chg="add mod">
          <ac:chgData name="H Matthews" userId="37ab901e8e5f48e0" providerId="LiveId" clId="{6CFB9317-30C2-4BD9-A16D-F6764CB9E485}" dt="2023-12-03T19:23:12.772" v="1424" actId="164"/>
          <ac:spMkLst>
            <pc:docMk/>
            <pc:sldMk cId="3205438070" sldId="269"/>
            <ac:spMk id="27" creationId="{F570ED2C-35EA-CBE3-1672-2CB4D8E8D575}"/>
          </ac:spMkLst>
        </pc:spChg>
        <pc:grpChg chg="add mod">
          <ac:chgData name="H Matthews" userId="37ab901e8e5f48e0" providerId="LiveId" clId="{6CFB9317-30C2-4BD9-A16D-F6764CB9E485}" dt="2023-12-03T19:23:12.772" v="1424" actId="164"/>
          <ac:grpSpMkLst>
            <pc:docMk/>
            <pc:sldMk cId="3205438070" sldId="269"/>
            <ac:grpSpMk id="28" creationId="{61B26F80-8D89-C226-E077-74B9F955DAE8}"/>
          </ac:grpSpMkLst>
        </pc:grpChg>
        <pc:grpChg chg="add del mod">
          <ac:chgData name="H Matthews" userId="37ab901e8e5f48e0" providerId="LiveId" clId="{6CFB9317-30C2-4BD9-A16D-F6764CB9E485}" dt="2023-12-03T19:23:50.224" v="1458" actId="21"/>
          <ac:grpSpMkLst>
            <pc:docMk/>
            <pc:sldMk cId="3205438070" sldId="269"/>
            <ac:grpSpMk id="31" creationId="{C39D8BFB-93F2-FD5E-DE11-D8C0962F09A7}"/>
          </ac:grpSpMkLst>
        </pc:grpChg>
        <pc:picChg chg="add del mod">
          <ac:chgData name="H Matthews" userId="37ab901e8e5f48e0" providerId="LiveId" clId="{6CFB9317-30C2-4BD9-A16D-F6764CB9E485}" dt="2023-12-03T19:05:05.207" v="1293" actId="478"/>
          <ac:picMkLst>
            <pc:docMk/>
            <pc:sldMk cId="3205438070" sldId="269"/>
            <ac:picMk id="3" creationId="{782A5498-C34D-EA4C-8A26-AD38ECA24DA7}"/>
          </ac:picMkLst>
        </pc:picChg>
        <pc:picChg chg="add mod modCrop">
          <ac:chgData name="H Matthews" userId="37ab901e8e5f48e0" providerId="LiveId" clId="{6CFB9317-30C2-4BD9-A16D-F6764CB9E485}" dt="2023-12-03T19:23:12.772" v="1424" actId="164"/>
          <ac:picMkLst>
            <pc:docMk/>
            <pc:sldMk cId="3205438070" sldId="269"/>
            <ac:picMk id="5" creationId="{3C6C9B78-8AFA-22CD-5572-DDCB3FCC5015}"/>
          </ac:picMkLst>
        </pc:picChg>
        <pc:picChg chg="add mod modCrop">
          <ac:chgData name="H Matthews" userId="37ab901e8e5f48e0" providerId="LiveId" clId="{6CFB9317-30C2-4BD9-A16D-F6764CB9E485}" dt="2023-12-03T19:22:03.535" v="1416" actId="164"/>
          <ac:picMkLst>
            <pc:docMk/>
            <pc:sldMk cId="3205438070" sldId="269"/>
            <ac:picMk id="7" creationId="{767104F6-3777-32B3-9A97-06A0D86E52E7}"/>
          </ac:picMkLst>
        </pc:picChg>
        <pc:picChg chg="add mod modCrop">
          <ac:chgData name="H Matthews" userId="37ab901e8e5f48e0" providerId="LiveId" clId="{6CFB9317-30C2-4BD9-A16D-F6764CB9E485}" dt="2023-12-03T19:22:03.535" v="1416" actId="164"/>
          <ac:picMkLst>
            <pc:docMk/>
            <pc:sldMk cId="3205438070" sldId="269"/>
            <ac:picMk id="9" creationId="{93195805-57C2-4AB3-60C7-CC71F1CF9E6F}"/>
          </ac:picMkLst>
        </pc:picChg>
        <pc:picChg chg="add mod modCrop">
          <ac:chgData name="H Matthews" userId="37ab901e8e5f48e0" providerId="LiveId" clId="{6CFB9317-30C2-4BD9-A16D-F6764CB9E485}" dt="2023-12-03T19:22:03.535" v="1416" actId="164"/>
          <ac:picMkLst>
            <pc:docMk/>
            <pc:sldMk cId="3205438070" sldId="269"/>
            <ac:picMk id="11" creationId="{D65D3BF4-52C8-2A36-3B3C-823F3493EE21}"/>
          </ac:picMkLst>
        </pc:picChg>
        <pc:picChg chg="add mod modCrop">
          <ac:chgData name="H Matthews" userId="37ab901e8e5f48e0" providerId="LiveId" clId="{6CFB9317-30C2-4BD9-A16D-F6764CB9E485}" dt="2023-12-03T19:22:03.535" v="1416" actId="164"/>
          <ac:picMkLst>
            <pc:docMk/>
            <pc:sldMk cId="3205438070" sldId="269"/>
            <ac:picMk id="12" creationId="{F3972BD3-E691-6D06-F504-8CA62A3C6921}"/>
          </ac:picMkLst>
        </pc:picChg>
        <pc:picChg chg="add mod modCrop">
          <ac:chgData name="H Matthews" userId="37ab901e8e5f48e0" providerId="LiveId" clId="{6CFB9317-30C2-4BD9-A16D-F6764CB9E485}" dt="2023-12-03T19:22:03.535" v="1416" actId="164"/>
          <ac:picMkLst>
            <pc:docMk/>
            <pc:sldMk cId="3205438070" sldId="269"/>
            <ac:picMk id="13" creationId="{4CD5F9E4-A5FC-0CE9-979C-222E3ED7A629}"/>
          </ac:picMkLst>
        </pc:picChg>
        <pc:picChg chg="add mod modCrop">
          <ac:chgData name="H Matthews" userId="37ab901e8e5f48e0" providerId="LiveId" clId="{6CFB9317-30C2-4BD9-A16D-F6764CB9E485}" dt="2023-12-03T19:22:03.535" v="1416" actId="164"/>
          <ac:picMkLst>
            <pc:docMk/>
            <pc:sldMk cId="3205438070" sldId="269"/>
            <ac:picMk id="14" creationId="{73A1ECFB-8A46-E831-9DEF-3E4462D9BE4C}"/>
          </ac:picMkLst>
        </pc:picChg>
        <pc:picChg chg="add mod">
          <ac:chgData name="H Matthews" userId="37ab901e8e5f48e0" providerId="LiveId" clId="{6CFB9317-30C2-4BD9-A16D-F6764CB9E485}" dt="2023-12-03T19:22:03.535" v="1416" actId="164"/>
          <ac:picMkLst>
            <pc:docMk/>
            <pc:sldMk cId="3205438070" sldId="269"/>
            <ac:picMk id="19" creationId="{39EA4193-2EEA-551A-079C-4B56DFD557D6}"/>
          </ac:picMkLst>
        </pc:picChg>
        <pc:picChg chg="add mod">
          <ac:chgData name="H Matthews" userId="37ab901e8e5f48e0" providerId="LiveId" clId="{6CFB9317-30C2-4BD9-A16D-F6764CB9E485}" dt="2023-12-03T19:22:03.535" v="1416" actId="164"/>
          <ac:picMkLst>
            <pc:docMk/>
            <pc:sldMk cId="3205438070" sldId="269"/>
            <ac:picMk id="20" creationId="{1F6B3426-E3BD-2055-CEF7-A406D3A4FCC6}"/>
          </ac:picMkLst>
        </pc:picChg>
        <pc:picChg chg="add mod">
          <ac:chgData name="H Matthews" userId="37ab901e8e5f48e0" providerId="LiveId" clId="{6CFB9317-30C2-4BD9-A16D-F6764CB9E485}" dt="2023-12-03T19:22:03.535" v="1416" actId="164"/>
          <ac:picMkLst>
            <pc:docMk/>
            <pc:sldMk cId="3205438070" sldId="269"/>
            <ac:picMk id="21" creationId="{FC3AD9EB-681C-543A-989D-25D06D392F09}"/>
          </ac:picMkLst>
        </pc:picChg>
        <pc:picChg chg="add mod">
          <ac:chgData name="H Matthews" userId="37ab901e8e5f48e0" providerId="LiveId" clId="{6CFB9317-30C2-4BD9-A16D-F6764CB9E485}" dt="2023-12-03T19:22:03.535" v="1416" actId="164"/>
          <ac:picMkLst>
            <pc:docMk/>
            <pc:sldMk cId="3205438070" sldId="269"/>
            <ac:picMk id="22" creationId="{4BDD60DA-DDFE-D2FB-8B13-94102545AA8F}"/>
          </ac:picMkLst>
        </pc:picChg>
        <pc:picChg chg="add mod">
          <ac:chgData name="H Matthews" userId="37ab901e8e5f48e0" providerId="LiveId" clId="{6CFB9317-30C2-4BD9-A16D-F6764CB9E485}" dt="2023-12-03T19:22:03.535" v="1416" actId="164"/>
          <ac:picMkLst>
            <pc:docMk/>
            <pc:sldMk cId="3205438070" sldId="269"/>
            <ac:picMk id="23" creationId="{93C744F3-0F85-12C3-26B2-06026F580417}"/>
          </ac:picMkLst>
        </pc:picChg>
        <pc:picChg chg="add mod">
          <ac:chgData name="H Matthews" userId="37ab901e8e5f48e0" providerId="LiveId" clId="{6CFB9317-30C2-4BD9-A16D-F6764CB9E485}" dt="2023-12-03T19:22:03.535" v="1416" actId="164"/>
          <ac:picMkLst>
            <pc:docMk/>
            <pc:sldMk cId="3205438070" sldId="269"/>
            <ac:picMk id="24" creationId="{622DB4AC-522C-C019-E2CC-84E155A21A08}"/>
          </ac:picMkLst>
        </pc:picChg>
        <pc:picChg chg="add del mod">
          <ac:chgData name="H Matthews" userId="37ab901e8e5f48e0" providerId="LiveId" clId="{6CFB9317-30C2-4BD9-A16D-F6764CB9E485}" dt="2023-12-03T19:17:51.139" v="1396"/>
          <ac:picMkLst>
            <pc:docMk/>
            <pc:sldMk cId="3205438070" sldId="269"/>
            <ac:picMk id="26" creationId="{8DC3CF6E-9253-F25A-0450-0FF5022F171D}"/>
          </ac:picMkLst>
        </pc:picChg>
        <pc:picChg chg="add del mod">
          <ac:chgData name="H Matthews" userId="37ab901e8e5f48e0" providerId="LiveId" clId="{6CFB9317-30C2-4BD9-A16D-F6764CB9E485}" dt="2023-12-03T19:14:32.687" v="1356" actId="478"/>
          <ac:picMkLst>
            <pc:docMk/>
            <pc:sldMk cId="3205438070" sldId="269"/>
            <ac:picMk id="1026" creationId="{0415F4D9-4C88-6A41-B2C4-176A8005D772}"/>
          </ac:picMkLst>
        </pc:picChg>
        <pc:cxnChg chg="add mod">
          <ac:chgData name="H Matthews" userId="37ab901e8e5f48e0" providerId="LiveId" clId="{6CFB9317-30C2-4BD9-A16D-F6764CB9E485}" dt="2023-12-03T19:23:12.772" v="1424" actId="164"/>
          <ac:cxnSpMkLst>
            <pc:docMk/>
            <pc:sldMk cId="3205438070" sldId="269"/>
            <ac:cxnSpMk id="30" creationId="{378C1EC6-EA9B-F2D8-E26B-EAFB133B7B74}"/>
          </ac:cxnSpMkLst>
        </pc:cxnChg>
      </pc:sldChg>
      <pc:sldChg chg="addSp delSp modSp new mod ord modAnim modNotesTx">
        <pc:chgData name="H Matthews" userId="37ab901e8e5f48e0" providerId="LiveId" clId="{6CFB9317-30C2-4BD9-A16D-F6764CB9E485}" dt="2023-12-05T17:43:12.883" v="3360" actId="2"/>
        <pc:sldMkLst>
          <pc:docMk/>
          <pc:sldMk cId="3700142771" sldId="270"/>
        </pc:sldMkLst>
        <pc:spChg chg="mod">
          <ac:chgData name="H Matthews" userId="37ab901e8e5f48e0" providerId="LiveId" clId="{6CFB9317-30C2-4BD9-A16D-F6764CB9E485}" dt="2023-12-05T17:40:50.176" v="3353" actId="20577"/>
          <ac:spMkLst>
            <pc:docMk/>
            <pc:sldMk cId="3700142771" sldId="270"/>
            <ac:spMk id="2" creationId="{3F2347C1-9A26-BB33-FEDE-917538F11CD8}"/>
          </ac:spMkLst>
        </pc:spChg>
        <pc:spChg chg="mod">
          <ac:chgData name="H Matthews" userId="37ab901e8e5f48e0" providerId="LiveId" clId="{6CFB9317-30C2-4BD9-A16D-F6764CB9E485}" dt="2023-12-03T20:08:17.318" v="2695" actId="1076"/>
          <ac:spMkLst>
            <pc:docMk/>
            <pc:sldMk cId="3700142771" sldId="270"/>
            <ac:spMk id="3" creationId="{33F833E0-606A-3FDD-31A3-A6D91DE4761D}"/>
          </ac:spMkLst>
        </pc:spChg>
        <pc:spChg chg="del">
          <ac:chgData name="H Matthews" userId="37ab901e8e5f48e0" providerId="LiveId" clId="{6CFB9317-30C2-4BD9-A16D-F6764CB9E485}" dt="2023-12-03T19:23:56.182" v="1460" actId="478"/>
          <ac:spMkLst>
            <pc:docMk/>
            <pc:sldMk cId="3700142771" sldId="270"/>
            <ac:spMk id="4" creationId="{8A25D019-1DD5-61CD-EF17-1B0E57FC9E8C}"/>
          </ac:spMkLst>
        </pc:spChg>
        <pc:spChg chg="mod">
          <ac:chgData name="H Matthews" userId="37ab901e8e5f48e0" providerId="LiveId" clId="{6CFB9317-30C2-4BD9-A16D-F6764CB9E485}" dt="2023-12-03T19:23:53.077" v="1459"/>
          <ac:spMkLst>
            <pc:docMk/>
            <pc:sldMk cId="3700142771" sldId="270"/>
            <ac:spMk id="8" creationId="{D8A2C6C8-B849-F79D-C7BA-D133A8CDE427}"/>
          </ac:spMkLst>
        </pc:spChg>
        <pc:spChg chg="mod">
          <ac:chgData name="H Matthews" userId="37ab901e8e5f48e0" providerId="LiveId" clId="{6CFB9317-30C2-4BD9-A16D-F6764CB9E485}" dt="2023-12-03T19:23:53.077" v="1459"/>
          <ac:spMkLst>
            <pc:docMk/>
            <pc:sldMk cId="3700142771" sldId="270"/>
            <ac:spMk id="9" creationId="{1593E93D-8E27-4CA0-7DD3-EBEBBCABCD79}"/>
          </ac:spMkLst>
        </pc:spChg>
        <pc:spChg chg="add del mod">
          <ac:chgData name="H Matthews" userId="37ab901e8e5f48e0" providerId="LiveId" clId="{6CFB9317-30C2-4BD9-A16D-F6764CB9E485}" dt="2023-12-03T20:02:37.115" v="2413" actId="478"/>
          <ac:spMkLst>
            <pc:docMk/>
            <pc:sldMk cId="3700142771" sldId="270"/>
            <ac:spMk id="23" creationId="{AEFC6DA0-10AB-180A-2AA5-6A9718AF8AA5}"/>
          </ac:spMkLst>
        </pc:spChg>
        <pc:spChg chg="add del mod">
          <ac:chgData name="H Matthews" userId="37ab901e8e5f48e0" providerId="LiveId" clId="{6CFB9317-30C2-4BD9-A16D-F6764CB9E485}" dt="2023-12-03T20:02:37.115" v="2413" actId="478"/>
          <ac:spMkLst>
            <pc:docMk/>
            <pc:sldMk cId="3700142771" sldId="270"/>
            <ac:spMk id="24" creationId="{3B4985DD-F995-DAD1-3A3F-FD6A621F0365}"/>
          </ac:spMkLst>
        </pc:spChg>
        <pc:spChg chg="add mod">
          <ac:chgData name="H Matthews" userId="37ab901e8e5f48e0" providerId="LiveId" clId="{6CFB9317-30C2-4BD9-A16D-F6764CB9E485}" dt="2023-12-05T17:43:12.883" v="3360" actId="2"/>
          <ac:spMkLst>
            <pc:docMk/>
            <pc:sldMk cId="3700142771" sldId="270"/>
            <ac:spMk id="25" creationId="{886A6D48-EF73-93BA-D773-CAB0645C7B11}"/>
          </ac:spMkLst>
        </pc:spChg>
        <pc:spChg chg="add del mod">
          <ac:chgData name="H Matthews" userId="37ab901e8e5f48e0" providerId="LiveId" clId="{6CFB9317-30C2-4BD9-A16D-F6764CB9E485}" dt="2023-12-03T20:02:43.187" v="2416" actId="478"/>
          <ac:spMkLst>
            <pc:docMk/>
            <pc:sldMk cId="3700142771" sldId="270"/>
            <ac:spMk id="26" creationId="{5986898A-707E-9A9F-FE1D-B41864EC1F88}"/>
          </ac:spMkLst>
        </pc:spChg>
        <pc:spChg chg="add mod ord">
          <ac:chgData name="H Matthews" userId="37ab901e8e5f48e0" providerId="LiveId" clId="{6CFB9317-30C2-4BD9-A16D-F6764CB9E485}" dt="2023-12-03T20:07:50.030" v="2652" actId="1076"/>
          <ac:spMkLst>
            <pc:docMk/>
            <pc:sldMk cId="3700142771" sldId="270"/>
            <ac:spMk id="27" creationId="{25A691BE-A226-CAF4-E765-A1CCE6EEB2E9}"/>
          </ac:spMkLst>
        </pc:spChg>
        <pc:grpChg chg="add mod">
          <ac:chgData name="H Matthews" userId="37ab901e8e5f48e0" providerId="LiveId" clId="{6CFB9317-30C2-4BD9-A16D-F6764CB9E485}" dt="2023-12-03T19:23:59.875" v="1461" actId="1076"/>
          <ac:grpSpMkLst>
            <pc:docMk/>
            <pc:sldMk cId="3700142771" sldId="270"/>
            <ac:grpSpMk id="5" creationId="{D1DB3976-0BB7-BB8F-44FE-30F5FDC128C7}"/>
          </ac:grpSpMkLst>
        </pc:grpChg>
        <pc:grpChg chg="mod">
          <ac:chgData name="H Matthews" userId="37ab901e8e5f48e0" providerId="LiveId" clId="{6CFB9317-30C2-4BD9-A16D-F6764CB9E485}" dt="2023-12-03T19:23:53.077" v="1459"/>
          <ac:grpSpMkLst>
            <pc:docMk/>
            <pc:sldMk cId="3700142771" sldId="270"/>
            <ac:grpSpMk id="7" creationId="{F792AB6F-7DBD-A2F8-6C15-8DF12307C6D3}"/>
          </ac:grpSpMkLst>
        </pc:grpChg>
        <pc:picChg chg="mod">
          <ac:chgData name="H Matthews" userId="37ab901e8e5f48e0" providerId="LiveId" clId="{6CFB9317-30C2-4BD9-A16D-F6764CB9E485}" dt="2023-12-03T20:08:26.026" v="2697" actId="1076"/>
          <ac:picMkLst>
            <pc:docMk/>
            <pc:sldMk cId="3700142771" sldId="270"/>
            <ac:picMk id="6" creationId="{B3FF897C-6F39-BF8A-2664-5B70464BFCF1}"/>
          </ac:picMkLst>
        </pc:picChg>
        <pc:picChg chg="mod">
          <ac:chgData name="H Matthews" userId="37ab901e8e5f48e0" providerId="LiveId" clId="{6CFB9317-30C2-4BD9-A16D-F6764CB9E485}" dt="2023-12-03T19:23:53.077" v="1459"/>
          <ac:picMkLst>
            <pc:docMk/>
            <pc:sldMk cId="3700142771" sldId="270"/>
            <ac:picMk id="11" creationId="{D88DC09C-A3DD-A463-8E1F-A2DDE1C40504}"/>
          </ac:picMkLst>
        </pc:picChg>
        <pc:picChg chg="mod">
          <ac:chgData name="H Matthews" userId="37ab901e8e5f48e0" providerId="LiveId" clId="{6CFB9317-30C2-4BD9-A16D-F6764CB9E485}" dt="2023-12-03T19:23:53.077" v="1459"/>
          <ac:picMkLst>
            <pc:docMk/>
            <pc:sldMk cId="3700142771" sldId="270"/>
            <ac:picMk id="12" creationId="{26B84F5C-9D35-D559-F35D-10173948BB10}"/>
          </ac:picMkLst>
        </pc:picChg>
        <pc:picChg chg="mod">
          <ac:chgData name="H Matthews" userId="37ab901e8e5f48e0" providerId="LiveId" clId="{6CFB9317-30C2-4BD9-A16D-F6764CB9E485}" dt="2023-12-03T19:23:53.077" v="1459"/>
          <ac:picMkLst>
            <pc:docMk/>
            <pc:sldMk cId="3700142771" sldId="270"/>
            <ac:picMk id="13" creationId="{E31C0D37-36C8-7094-3718-07DC53FD5819}"/>
          </ac:picMkLst>
        </pc:picChg>
        <pc:picChg chg="mod">
          <ac:chgData name="H Matthews" userId="37ab901e8e5f48e0" providerId="LiveId" clId="{6CFB9317-30C2-4BD9-A16D-F6764CB9E485}" dt="2023-12-03T19:23:53.077" v="1459"/>
          <ac:picMkLst>
            <pc:docMk/>
            <pc:sldMk cId="3700142771" sldId="270"/>
            <ac:picMk id="14" creationId="{97EA0EC6-E372-9773-9579-807A36C852C4}"/>
          </ac:picMkLst>
        </pc:picChg>
        <pc:picChg chg="mod">
          <ac:chgData name="H Matthews" userId="37ab901e8e5f48e0" providerId="LiveId" clId="{6CFB9317-30C2-4BD9-A16D-F6764CB9E485}" dt="2023-12-03T19:23:53.077" v="1459"/>
          <ac:picMkLst>
            <pc:docMk/>
            <pc:sldMk cId="3700142771" sldId="270"/>
            <ac:picMk id="15" creationId="{7DC9E63E-0D4B-DF3D-BB67-70D87D709CDD}"/>
          </ac:picMkLst>
        </pc:picChg>
        <pc:picChg chg="mod">
          <ac:chgData name="H Matthews" userId="37ab901e8e5f48e0" providerId="LiveId" clId="{6CFB9317-30C2-4BD9-A16D-F6764CB9E485}" dt="2023-12-03T19:23:53.077" v="1459"/>
          <ac:picMkLst>
            <pc:docMk/>
            <pc:sldMk cId="3700142771" sldId="270"/>
            <ac:picMk id="16" creationId="{132D6AC0-E5D3-0787-6125-2CFBB1B5D487}"/>
          </ac:picMkLst>
        </pc:picChg>
        <pc:picChg chg="mod">
          <ac:chgData name="H Matthews" userId="37ab901e8e5f48e0" providerId="LiveId" clId="{6CFB9317-30C2-4BD9-A16D-F6764CB9E485}" dt="2023-12-03T19:23:53.077" v="1459"/>
          <ac:picMkLst>
            <pc:docMk/>
            <pc:sldMk cId="3700142771" sldId="270"/>
            <ac:picMk id="17" creationId="{F7CA7363-56C6-229C-9EE9-38ED3A5C2BCB}"/>
          </ac:picMkLst>
        </pc:picChg>
        <pc:picChg chg="mod">
          <ac:chgData name="H Matthews" userId="37ab901e8e5f48e0" providerId="LiveId" clId="{6CFB9317-30C2-4BD9-A16D-F6764CB9E485}" dt="2023-12-03T19:23:53.077" v="1459"/>
          <ac:picMkLst>
            <pc:docMk/>
            <pc:sldMk cId="3700142771" sldId="270"/>
            <ac:picMk id="18" creationId="{7BB82049-3744-98EC-7FE3-4D4ECAFA5A26}"/>
          </ac:picMkLst>
        </pc:picChg>
        <pc:picChg chg="mod">
          <ac:chgData name="H Matthews" userId="37ab901e8e5f48e0" providerId="LiveId" clId="{6CFB9317-30C2-4BD9-A16D-F6764CB9E485}" dt="2023-12-03T19:23:53.077" v="1459"/>
          <ac:picMkLst>
            <pc:docMk/>
            <pc:sldMk cId="3700142771" sldId="270"/>
            <ac:picMk id="19" creationId="{595ED9F0-2719-2757-296D-FBB42A9501AC}"/>
          </ac:picMkLst>
        </pc:picChg>
        <pc:picChg chg="mod">
          <ac:chgData name="H Matthews" userId="37ab901e8e5f48e0" providerId="LiveId" clId="{6CFB9317-30C2-4BD9-A16D-F6764CB9E485}" dt="2023-12-03T19:23:53.077" v="1459"/>
          <ac:picMkLst>
            <pc:docMk/>
            <pc:sldMk cId="3700142771" sldId="270"/>
            <ac:picMk id="20" creationId="{C487A680-AF15-4732-8A6D-90089A36EA10}"/>
          </ac:picMkLst>
        </pc:picChg>
        <pc:picChg chg="mod">
          <ac:chgData name="H Matthews" userId="37ab901e8e5f48e0" providerId="LiveId" clId="{6CFB9317-30C2-4BD9-A16D-F6764CB9E485}" dt="2023-12-03T19:23:53.077" v="1459"/>
          <ac:picMkLst>
            <pc:docMk/>
            <pc:sldMk cId="3700142771" sldId="270"/>
            <ac:picMk id="21" creationId="{F1D0BA98-735D-B545-0888-7D2619E6A3B8}"/>
          </ac:picMkLst>
        </pc:picChg>
        <pc:picChg chg="mod">
          <ac:chgData name="H Matthews" userId="37ab901e8e5f48e0" providerId="LiveId" clId="{6CFB9317-30C2-4BD9-A16D-F6764CB9E485}" dt="2023-12-03T19:23:53.077" v="1459"/>
          <ac:picMkLst>
            <pc:docMk/>
            <pc:sldMk cId="3700142771" sldId="270"/>
            <ac:picMk id="22" creationId="{077A9F93-78D6-A840-CE5D-34FCA619F838}"/>
          </ac:picMkLst>
        </pc:picChg>
        <pc:cxnChg chg="mod">
          <ac:chgData name="H Matthews" userId="37ab901e8e5f48e0" providerId="LiveId" clId="{6CFB9317-30C2-4BD9-A16D-F6764CB9E485}" dt="2023-12-03T19:23:53.077" v="1459"/>
          <ac:cxnSpMkLst>
            <pc:docMk/>
            <pc:sldMk cId="3700142771" sldId="270"/>
            <ac:cxnSpMk id="10" creationId="{5F7E61AE-2A06-1BBB-44B3-C30503AE8991}"/>
          </ac:cxnSpMkLst>
        </pc:cxnChg>
      </pc:sldChg>
      <pc:sldChg chg="addSp delSp modSp new mod modAnim modNotesTx">
        <pc:chgData name="H Matthews" userId="37ab901e8e5f48e0" providerId="LiveId" clId="{6CFB9317-30C2-4BD9-A16D-F6764CB9E485}" dt="2023-12-05T20:25:28.674" v="3365" actId="20577"/>
        <pc:sldMkLst>
          <pc:docMk/>
          <pc:sldMk cId="3612464950" sldId="271"/>
        </pc:sldMkLst>
        <pc:spChg chg="mod">
          <ac:chgData name="H Matthews" userId="37ab901e8e5f48e0" providerId="LiveId" clId="{6CFB9317-30C2-4BD9-A16D-F6764CB9E485}" dt="2023-12-03T19:27:39.961" v="1594"/>
          <ac:spMkLst>
            <pc:docMk/>
            <pc:sldMk cId="3612464950" sldId="271"/>
            <ac:spMk id="2" creationId="{44DEE24C-7E1B-F822-890E-7FA09E316283}"/>
          </ac:spMkLst>
        </pc:spChg>
        <pc:spChg chg="add mod">
          <ac:chgData name="H Matthews" userId="37ab901e8e5f48e0" providerId="LiveId" clId="{6CFB9317-30C2-4BD9-A16D-F6764CB9E485}" dt="2023-12-03T19:54:03.001" v="2325" actId="20577"/>
          <ac:spMkLst>
            <pc:docMk/>
            <pc:sldMk cId="3612464950" sldId="271"/>
            <ac:spMk id="5" creationId="{109C457B-7A9A-AE1D-555C-032A0637EDBD}"/>
          </ac:spMkLst>
        </pc:spChg>
        <pc:spChg chg="add mod">
          <ac:chgData name="H Matthews" userId="37ab901e8e5f48e0" providerId="LiveId" clId="{6CFB9317-30C2-4BD9-A16D-F6764CB9E485}" dt="2023-12-03T19:29:02.897" v="1604" actId="164"/>
          <ac:spMkLst>
            <pc:docMk/>
            <pc:sldMk cId="3612464950" sldId="271"/>
            <ac:spMk id="6" creationId="{07575B2D-17D5-469D-8222-786B0F9EC07F}"/>
          </ac:spMkLst>
        </pc:spChg>
        <pc:spChg chg="add del mod">
          <ac:chgData name="H Matthews" userId="37ab901e8e5f48e0" providerId="LiveId" clId="{6CFB9317-30C2-4BD9-A16D-F6764CB9E485}" dt="2023-12-03T19:31:28.014" v="1722" actId="478"/>
          <ac:spMkLst>
            <pc:docMk/>
            <pc:sldMk cId="3612464950" sldId="271"/>
            <ac:spMk id="9" creationId="{81A285E3-5235-2653-1F88-6AA1FA688725}"/>
          </ac:spMkLst>
        </pc:spChg>
        <pc:spChg chg="add del mod">
          <ac:chgData name="H Matthews" userId="37ab901e8e5f48e0" providerId="LiveId" clId="{6CFB9317-30C2-4BD9-A16D-F6764CB9E485}" dt="2023-12-03T21:04:06.679" v="3336" actId="20577"/>
          <ac:spMkLst>
            <pc:docMk/>
            <pc:sldMk cId="3612464950" sldId="271"/>
            <ac:spMk id="10" creationId="{2E7FEEFC-C12D-94F5-57BE-986AED9E9C8A}"/>
          </ac:spMkLst>
        </pc:spChg>
        <pc:spChg chg="add mod">
          <ac:chgData name="H Matthews" userId="37ab901e8e5f48e0" providerId="LiveId" clId="{6CFB9317-30C2-4BD9-A16D-F6764CB9E485}" dt="2023-12-03T19:49:09.430" v="2207" actId="1076"/>
          <ac:spMkLst>
            <pc:docMk/>
            <pc:sldMk cId="3612464950" sldId="271"/>
            <ac:spMk id="11" creationId="{B8CCF513-22D1-1442-F7CD-BE7C3252681C}"/>
          </ac:spMkLst>
        </pc:spChg>
        <pc:spChg chg="add del mod">
          <ac:chgData name="H Matthews" userId="37ab901e8e5f48e0" providerId="LiveId" clId="{6CFB9317-30C2-4BD9-A16D-F6764CB9E485}" dt="2023-12-03T19:42:31.008" v="2007" actId="478"/>
          <ac:spMkLst>
            <pc:docMk/>
            <pc:sldMk cId="3612464950" sldId="271"/>
            <ac:spMk id="17" creationId="{FF602FFD-DB50-3E02-1F9E-98EB88E7B19F}"/>
          </ac:spMkLst>
        </pc:spChg>
        <pc:spChg chg="add mod topLvl">
          <ac:chgData name="H Matthews" userId="37ab901e8e5f48e0" providerId="LiveId" clId="{6CFB9317-30C2-4BD9-A16D-F6764CB9E485}" dt="2023-12-03T20:06:39.310" v="2639" actId="165"/>
          <ac:spMkLst>
            <pc:docMk/>
            <pc:sldMk cId="3612464950" sldId="271"/>
            <ac:spMk id="22" creationId="{6C58BEC6-C940-5E6D-CEC5-4F27716A73C0}"/>
          </ac:spMkLst>
        </pc:spChg>
        <pc:spChg chg="add mod ord topLvl">
          <ac:chgData name="H Matthews" userId="37ab901e8e5f48e0" providerId="LiveId" clId="{6CFB9317-30C2-4BD9-A16D-F6764CB9E485}" dt="2023-12-03T20:06:48.325" v="2640" actId="13822"/>
          <ac:spMkLst>
            <pc:docMk/>
            <pc:sldMk cId="3612464950" sldId="271"/>
            <ac:spMk id="23" creationId="{0FCA7524-B56E-3BE8-DD99-3E1DBFE9E50F}"/>
          </ac:spMkLst>
        </pc:spChg>
        <pc:spChg chg="add mod">
          <ac:chgData name="H Matthews" userId="37ab901e8e5f48e0" providerId="LiveId" clId="{6CFB9317-30C2-4BD9-A16D-F6764CB9E485}" dt="2023-12-03T19:52:14.471" v="2232" actId="1076"/>
          <ac:spMkLst>
            <pc:docMk/>
            <pc:sldMk cId="3612464950" sldId="271"/>
            <ac:spMk id="24" creationId="{AC507B2F-E7FB-BD07-FC85-513E3D3C6960}"/>
          </ac:spMkLst>
        </pc:spChg>
        <pc:spChg chg="add mod">
          <ac:chgData name="H Matthews" userId="37ab901e8e5f48e0" providerId="LiveId" clId="{6CFB9317-30C2-4BD9-A16D-F6764CB9E485}" dt="2023-12-03T21:04:13.528" v="3337" actId="1076"/>
          <ac:spMkLst>
            <pc:docMk/>
            <pc:sldMk cId="3612464950" sldId="271"/>
            <ac:spMk id="26" creationId="{1CDB67EA-34D2-80B2-1029-9672870E6AB1}"/>
          </ac:spMkLst>
        </pc:spChg>
        <pc:grpChg chg="add mod">
          <ac:chgData name="H Matthews" userId="37ab901e8e5f48e0" providerId="LiveId" clId="{6CFB9317-30C2-4BD9-A16D-F6764CB9E485}" dt="2023-12-03T19:51:31.183" v="2221" actId="1076"/>
          <ac:grpSpMkLst>
            <pc:docMk/>
            <pc:sldMk cId="3612464950" sldId="271"/>
            <ac:grpSpMk id="7" creationId="{E2490E52-82D3-E4A0-91DA-8BB15D8A965D}"/>
          </ac:grpSpMkLst>
        </pc:grpChg>
        <pc:grpChg chg="add del mod">
          <ac:chgData name="H Matthews" userId="37ab901e8e5f48e0" providerId="LiveId" clId="{6CFB9317-30C2-4BD9-A16D-F6764CB9E485}" dt="2023-12-03T20:06:39.310" v="2639" actId="165"/>
          <ac:grpSpMkLst>
            <pc:docMk/>
            <pc:sldMk cId="3612464950" sldId="271"/>
            <ac:grpSpMk id="25" creationId="{9647DA40-0595-7F02-2943-1B84B50A1822}"/>
          </ac:grpSpMkLst>
        </pc:grpChg>
        <pc:picChg chg="add mod">
          <ac:chgData name="H Matthews" userId="37ab901e8e5f48e0" providerId="LiveId" clId="{6CFB9317-30C2-4BD9-A16D-F6764CB9E485}" dt="2023-12-03T19:29:02.897" v="1604" actId="164"/>
          <ac:picMkLst>
            <pc:docMk/>
            <pc:sldMk cId="3612464950" sldId="271"/>
            <ac:picMk id="4" creationId="{EEE61CE1-EDBE-8102-3189-75BA1008B3AF}"/>
          </ac:picMkLst>
        </pc:picChg>
        <pc:cxnChg chg="add mod">
          <ac:chgData name="H Matthews" userId="37ab901e8e5f48e0" providerId="LiveId" clId="{6CFB9317-30C2-4BD9-A16D-F6764CB9E485}" dt="2023-12-03T19:49:09.430" v="2207" actId="1076"/>
          <ac:cxnSpMkLst>
            <pc:docMk/>
            <pc:sldMk cId="3612464950" sldId="271"/>
            <ac:cxnSpMk id="12" creationId="{F30B84C9-79EA-F2FF-E8E4-F4A553908ABD}"/>
          </ac:cxnSpMkLst>
        </pc:cxnChg>
        <pc:cxnChg chg="add mod">
          <ac:chgData name="H Matthews" userId="37ab901e8e5f48e0" providerId="LiveId" clId="{6CFB9317-30C2-4BD9-A16D-F6764CB9E485}" dt="2023-12-03T19:49:09.430" v="2207" actId="1076"/>
          <ac:cxnSpMkLst>
            <pc:docMk/>
            <pc:sldMk cId="3612464950" sldId="271"/>
            <ac:cxnSpMk id="14" creationId="{9D37E6CF-132D-438E-A50F-9F40AA3CE301}"/>
          </ac:cxnSpMkLst>
        </pc:cxnChg>
        <pc:cxnChg chg="add del mod">
          <ac:chgData name="H Matthews" userId="37ab901e8e5f48e0" providerId="LiveId" clId="{6CFB9317-30C2-4BD9-A16D-F6764CB9E485}" dt="2023-12-03T19:42:32.894" v="2008" actId="478"/>
          <ac:cxnSpMkLst>
            <pc:docMk/>
            <pc:sldMk cId="3612464950" sldId="271"/>
            <ac:cxnSpMk id="18" creationId="{91B0556B-4C6D-55A5-889E-694EF053D282}"/>
          </ac:cxnSpMkLst>
        </pc:cxnChg>
      </pc:sldChg>
      <pc:sldChg chg="addSp delSp modSp new mod modAnim">
        <pc:chgData name="H Matthews" userId="37ab901e8e5f48e0" providerId="LiveId" clId="{6CFB9317-30C2-4BD9-A16D-F6764CB9E485}" dt="2023-12-03T21:06:41.663" v="3347"/>
        <pc:sldMkLst>
          <pc:docMk/>
          <pc:sldMk cId="3799589866" sldId="272"/>
        </pc:sldMkLst>
        <pc:spChg chg="mod">
          <ac:chgData name="H Matthews" userId="37ab901e8e5f48e0" providerId="LiveId" clId="{6CFB9317-30C2-4BD9-A16D-F6764CB9E485}" dt="2023-12-03T19:40:24.497" v="1987" actId="20577"/>
          <ac:spMkLst>
            <pc:docMk/>
            <pc:sldMk cId="3799589866" sldId="272"/>
            <ac:spMk id="2" creationId="{C0137CAB-6E0B-7BAF-5E36-988D82FDB1B8}"/>
          </ac:spMkLst>
        </pc:spChg>
        <pc:spChg chg="del">
          <ac:chgData name="H Matthews" userId="37ab901e8e5f48e0" providerId="LiveId" clId="{6CFB9317-30C2-4BD9-A16D-F6764CB9E485}" dt="2023-12-03T19:51:43.741" v="2224" actId="478"/>
          <ac:spMkLst>
            <pc:docMk/>
            <pc:sldMk cId="3799589866" sldId="272"/>
            <ac:spMk id="3" creationId="{FB059FCF-F0F8-A15C-8221-5EA259BEA12C}"/>
          </ac:spMkLst>
        </pc:spChg>
        <pc:spChg chg="add mod">
          <ac:chgData name="H Matthews" userId="37ab901e8e5f48e0" providerId="LiveId" clId="{6CFB9317-30C2-4BD9-A16D-F6764CB9E485}" dt="2023-12-03T19:55:50.629" v="2335" actId="1076"/>
          <ac:spMkLst>
            <pc:docMk/>
            <pc:sldMk cId="3799589866" sldId="272"/>
            <ac:spMk id="4" creationId="{C5F78E8B-B65C-3A6D-50A3-6BD6598F4F85}"/>
          </ac:spMkLst>
        </pc:spChg>
        <pc:spChg chg="add mod">
          <ac:chgData name="H Matthews" userId="37ab901e8e5f48e0" providerId="LiveId" clId="{6CFB9317-30C2-4BD9-A16D-F6764CB9E485}" dt="2023-12-03T19:57:42.085" v="2403" actId="20577"/>
          <ac:spMkLst>
            <pc:docMk/>
            <pc:sldMk cId="3799589866" sldId="272"/>
            <ac:spMk id="6" creationId="{81FA682D-1461-210E-F198-DB16230564A6}"/>
          </ac:spMkLst>
        </pc:spChg>
        <pc:picChg chg="add mod ord">
          <ac:chgData name="H Matthews" userId="37ab901e8e5f48e0" providerId="LiveId" clId="{6CFB9317-30C2-4BD9-A16D-F6764CB9E485}" dt="2023-12-03T19:55:46.900" v="2334" actId="167"/>
          <ac:picMkLst>
            <pc:docMk/>
            <pc:sldMk cId="3799589866" sldId="272"/>
            <ac:picMk id="5" creationId="{C6297D00-3998-D1D5-1AD6-3328D62FDADF}"/>
          </ac:picMkLst>
        </pc:picChg>
        <pc:picChg chg="add mod">
          <ac:chgData name="H Matthews" userId="37ab901e8e5f48e0" providerId="LiveId" clId="{6CFB9317-30C2-4BD9-A16D-F6764CB9E485}" dt="2023-12-03T19:55:31.702" v="2331" actId="1076"/>
          <ac:picMkLst>
            <pc:docMk/>
            <pc:sldMk cId="3799589866" sldId="272"/>
            <ac:picMk id="8" creationId="{CFFD7E37-E117-FE11-19CD-7344927704C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108954-0197-4F3B-AF6B-0A6675A1FA5B}" type="datetimeFigureOut">
              <a:rPr lang="en-US" smtClean="0"/>
              <a:t>12/5/2023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8A403B-68FB-4611-8008-12D8A55ACC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834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Important properties: collimated, coherent, HeNe laser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A403B-68FB-4611-8008-12D8A55ACC2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292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A403B-68FB-4611-8008-12D8A55ACC2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797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A403B-68FB-4611-8008-12D8A55ACC2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622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A403B-68FB-4611-8008-12D8A55ACC2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5686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Better brightness, bigger challenges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A403B-68FB-4611-8008-12D8A55ACC2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7844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Emphasize reasons for FEL vs conventional techniques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A403B-68FB-4611-8008-12D8A55ACC2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908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0ED28-239C-679F-C7D1-E749C4B22D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0A68EC-2598-C072-5E2C-8EC74A7038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6C844-5211-696D-6BBB-7D6F39F33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46AA-2BD0-4C46-9DCF-A7FD1D6A6256}" type="datetimeFigureOut">
              <a:rPr lang="en-US" smtClean="0"/>
              <a:t>12/5/2023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F1D9BE-3035-AB6F-39B5-EA4047A21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9000E1-A02B-83DE-2C9E-4D375DF68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944C8-C4B6-47D3-9BFE-C46B7BD300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68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56760-0A54-E440-285A-C02A26F8B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670F3A-44F1-64EB-1670-52FA96F767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1AE18D-1A1D-57AC-5DE5-9CDE3CF0D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46AA-2BD0-4C46-9DCF-A7FD1D6A6256}" type="datetimeFigureOut">
              <a:rPr lang="en-US" smtClean="0"/>
              <a:t>12/5/2023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B47AE-F517-9C51-5B3F-F02F75858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7570C-48CC-5C52-CDCD-2703DD3A6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944C8-C4B6-47D3-9BFE-C46B7BD300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72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A41FF7-9B6D-A429-34FE-A9B1567631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48B346-1964-C956-1925-77A6F9901B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86AB97-54AC-96B3-9AF3-3268ADF2E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46AA-2BD0-4C46-9DCF-A7FD1D6A6256}" type="datetimeFigureOut">
              <a:rPr lang="en-US" smtClean="0"/>
              <a:t>12/5/2023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64C3B9-AE7F-81FA-F315-40E074D27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12EA38-4E63-8FF5-650D-0C3A7FA68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944C8-C4B6-47D3-9BFE-C46B7BD300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013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029E2-0468-7BC1-B0A3-64C98F4E1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A24BB-6051-D5F1-FE75-BFFB37B083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B7869F-4E76-70EC-BF7C-51384D96E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46AA-2BD0-4C46-9DCF-A7FD1D6A6256}" type="datetimeFigureOut">
              <a:rPr lang="en-US" smtClean="0"/>
              <a:t>12/5/2023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728AD2-E8E6-0208-338F-F916E366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40CCF1-7345-DA64-A734-889F688E1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944C8-C4B6-47D3-9BFE-C46B7BD300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777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61CB9-C77F-04E7-B33E-0374C4B02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E5ADCF-7D26-324F-67B2-A13B480477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56C093-07BA-8A86-C605-8FD9A9364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46AA-2BD0-4C46-9DCF-A7FD1D6A6256}" type="datetimeFigureOut">
              <a:rPr lang="en-US" smtClean="0"/>
              <a:t>12/5/2023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348DD4-6FD0-9187-0285-A83A815E3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5EAD45-63D4-31F8-7950-2696EA6D5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944C8-C4B6-47D3-9BFE-C46B7BD300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389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16715-5B0D-32F0-D11E-DC39FD489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28834E-C2AE-5466-A731-5CA833B15C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CCC52D-512D-BE75-C170-FF33805704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92C0B5-2F94-9808-F74B-9DD9C25D4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46AA-2BD0-4C46-9DCF-A7FD1D6A6256}" type="datetimeFigureOut">
              <a:rPr lang="en-US" smtClean="0"/>
              <a:t>12/5/2023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C94DD4-9D89-2DEB-FF83-D5218A8A5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014056-FCDF-76AE-0637-42FB3D782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944C8-C4B6-47D3-9BFE-C46B7BD300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691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3917E-CFB9-1080-219D-15810DA27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87A499-69F8-1D8B-9B76-28EC5B35EA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24149B-38D3-7958-08C1-95D6485B3D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0372C2-0167-2F5C-D389-885B83F018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14EF3B-F374-FAB7-7F01-1126041783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170C06-35AC-044E-8B29-E28A43526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46AA-2BD0-4C46-9DCF-A7FD1D6A6256}" type="datetimeFigureOut">
              <a:rPr lang="en-US" smtClean="0"/>
              <a:t>12/5/2023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FE9BF6-DC80-B556-1824-332D9FBC8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3C1609-9F6B-DF6E-B559-2F0A0068B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944C8-C4B6-47D3-9BFE-C46B7BD300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121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784E7-A0D8-DD26-33DA-7636AF6C0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4289DC-BAB2-6E17-64CB-602D74932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46AA-2BD0-4C46-9DCF-A7FD1D6A6256}" type="datetimeFigureOut">
              <a:rPr lang="en-US" smtClean="0"/>
              <a:t>12/5/2023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D86FF9-9BCE-55FE-718E-807F9BB2B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83BC81-BF05-20EB-0B7F-6639ABEA1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944C8-C4B6-47D3-9BFE-C46B7BD300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035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AEF0A2-313C-5923-6B2A-F5D01B3E9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46AA-2BD0-4C46-9DCF-A7FD1D6A6256}" type="datetimeFigureOut">
              <a:rPr lang="en-US" smtClean="0"/>
              <a:t>12/5/2023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AED88F-5DA7-438B-99FB-27028DF46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D23306-2EA5-F8CB-070D-5081C1003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944C8-C4B6-47D3-9BFE-C46B7BD300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608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4955E-E930-D79D-726C-2127E64A5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24C35-266C-DC59-E397-18FC11900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755062-72CB-9281-D88B-3968FC59CE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20FE63-784D-889C-3896-E7129448A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46AA-2BD0-4C46-9DCF-A7FD1D6A6256}" type="datetimeFigureOut">
              <a:rPr lang="en-US" smtClean="0"/>
              <a:t>12/5/2023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D8119C-D9D2-63E4-72D2-95B1CE207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B2F1FB-F398-BA30-7539-F7E04DE8B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944C8-C4B6-47D3-9BFE-C46B7BD300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527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258A3-84B8-4B57-8FD9-7F0DF3B62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5C2359-E123-421C-DA28-7BB357F252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754647-AB33-471C-7D77-35D2FF7A15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D6531-5D12-23C2-28EC-262FCF92E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46AA-2BD0-4C46-9DCF-A7FD1D6A6256}" type="datetimeFigureOut">
              <a:rPr lang="en-US" smtClean="0"/>
              <a:t>12/5/2023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6A5264-12A1-735B-FD43-0804BCC36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41177A-6E6F-4D2F-B84E-51B85085D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944C8-C4B6-47D3-9BFE-C46B7BD300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391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86DAC1-4861-BDB0-223D-47FD69CF4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D60ED-A7C4-B3A1-3947-E6F371FBDE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73DC60-49FA-1DCF-FED8-958CF6B81F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9B46AA-2BD0-4C46-9DCF-A7FD1D6A6256}" type="datetimeFigureOut">
              <a:rPr lang="en-US" smtClean="0"/>
              <a:t>12/5/2023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D03301-CF3F-9664-425C-F186C8A572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72D41D-890D-8881-B53D-476E797A75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4944C8-C4B6-47D3-9BFE-C46B7BD300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656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1.png"/><Relationship Id="rId4" Type="http://schemas.openxmlformats.org/officeDocument/2006/relationships/image" Target="../media/image11.gif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26/science.1055718" TargetMode="External"/><Relationship Id="rId2" Type="http://schemas.openxmlformats.org/officeDocument/2006/relationships/hyperlink" Target="https://uspas.fnal.gov/materials/14UNM/1_Introduction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109/PAC.1997.749539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9C8626BD-4027-8D8D-F435-072AD2DD56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3" r="27759" b="16392"/>
          <a:stretch/>
        </p:blipFill>
        <p:spPr bwMode="auto">
          <a:xfrm>
            <a:off x="9239693" y="3056249"/>
            <a:ext cx="2886740" cy="366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08D8DF12-4D51-383B-07F7-2F4390E22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20" y="4085151"/>
            <a:ext cx="4518838" cy="252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27485E85-12D2-5EE2-EE3C-F25407098F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34050"/>
            <a:ext cx="9144000" cy="1655762"/>
          </a:xfrm>
        </p:spPr>
        <p:txBody>
          <a:bodyPr/>
          <a:lstStyle/>
          <a:p>
            <a:r>
              <a:rPr lang="en-US" dirty="0"/>
              <a:t>PHY 862</a:t>
            </a:r>
          </a:p>
          <a:p>
            <a:r>
              <a:rPr lang="en-US" dirty="0"/>
              <a:t>December 2023</a:t>
            </a:r>
          </a:p>
          <a:p>
            <a:r>
              <a:rPr lang="en-US" dirty="0"/>
              <a:t>Holly Matthews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51D97FB-C051-2105-B157-0942FDF43F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00" b="23770"/>
          <a:stretch/>
        </p:blipFill>
        <p:spPr bwMode="auto">
          <a:xfrm>
            <a:off x="0" y="0"/>
            <a:ext cx="12192000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61B949-DE96-6403-12AF-5CA6F9A9C7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54375"/>
            <a:ext cx="9144000" cy="2387600"/>
          </a:xfrm>
        </p:spPr>
        <p:txBody>
          <a:bodyPr/>
          <a:lstStyle/>
          <a:p>
            <a:r>
              <a:rPr lang="en-US" dirty="0"/>
              <a:t>Introduction to </a:t>
            </a:r>
            <a:br>
              <a:rPr lang="en-US" dirty="0"/>
            </a:br>
            <a:r>
              <a:rPr lang="en-US" dirty="0"/>
              <a:t>Free Electron Lasers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667CF5-7131-5E50-CDEA-1616B8CB9D04}"/>
              </a:ext>
            </a:extLst>
          </p:cNvPr>
          <p:cNvSpPr txBox="1"/>
          <p:nvPr/>
        </p:nvSpPr>
        <p:spPr>
          <a:xfrm>
            <a:off x="9474680" y="6581001"/>
            <a:ext cx="26517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Am. J. Phys., Vol. 51, No. 3, March 1983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A4DC2E-1E4D-970B-B06F-1FE95E2DC34A}"/>
              </a:ext>
            </a:extLst>
          </p:cNvPr>
          <p:cNvSpPr txBox="1"/>
          <p:nvPr/>
        </p:nvSpPr>
        <p:spPr>
          <a:xfrm>
            <a:off x="65567" y="6568174"/>
            <a:ext cx="44703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effectLst/>
              </a:rPr>
              <a:t>“Linac Coherent Light Source: SLAC National Accelerator Laboratory.”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5032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F3574D-7AE9-07FF-0D9C-489E8D0C29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1322" y="213471"/>
            <a:ext cx="5845544" cy="823912"/>
          </a:xfrm>
        </p:spPr>
        <p:txBody>
          <a:bodyPr/>
          <a:lstStyle/>
          <a:p>
            <a:r>
              <a:rPr lang="en-US" dirty="0"/>
              <a:t>Conventional Lasers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EDCAAC-3656-3653-4BA6-7819268BF1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50456" y="1037383"/>
            <a:ext cx="5845544" cy="3684588"/>
          </a:xfrm>
        </p:spPr>
        <p:txBody>
          <a:bodyPr>
            <a:normAutofit/>
          </a:bodyPr>
          <a:lstStyle/>
          <a:p>
            <a:r>
              <a:rPr lang="en-US" sz="2400" u="sng" dirty="0"/>
              <a:t>L</a:t>
            </a:r>
            <a:r>
              <a:rPr lang="en-US" sz="2400" dirty="0"/>
              <a:t>ight </a:t>
            </a:r>
            <a:r>
              <a:rPr lang="en-US" sz="2400" u="sng" dirty="0"/>
              <a:t>A</a:t>
            </a:r>
            <a:r>
              <a:rPr lang="en-US" sz="2400" dirty="0"/>
              <a:t>mplification by </a:t>
            </a:r>
            <a:r>
              <a:rPr lang="en-US" sz="2400" u="sng" dirty="0"/>
              <a:t>S</a:t>
            </a:r>
            <a:r>
              <a:rPr lang="en-US" sz="2400" dirty="0"/>
              <a:t>timulated </a:t>
            </a:r>
            <a:r>
              <a:rPr lang="en-US" sz="2400" u="sng" dirty="0"/>
              <a:t>E</a:t>
            </a:r>
            <a:r>
              <a:rPr lang="en-US" sz="2400" dirty="0"/>
              <a:t>mission of </a:t>
            </a:r>
            <a:r>
              <a:rPr lang="en-US" sz="2400" u="sng" dirty="0"/>
              <a:t>R</a:t>
            </a:r>
            <a:r>
              <a:rPr lang="en-US" sz="2400" dirty="0"/>
              <a:t>adiation</a:t>
            </a:r>
          </a:p>
          <a:p>
            <a:r>
              <a:rPr lang="en-US" sz="2400" dirty="0"/>
              <a:t>Optical gain medium materials like glass or gas</a:t>
            </a:r>
          </a:p>
          <a:p>
            <a:r>
              <a:rPr lang="en-US" sz="2400" dirty="0"/>
              <a:t>Optical cavity to release coherent light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25DB4D-327F-AFEA-2498-AB3005642F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67212" y="213471"/>
            <a:ext cx="5874332" cy="823912"/>
          </a:xfrm>
        </p:spPr>
        <p:txBody>
          <a:bodyPr/>
          <a:lstStyle/>
          <a:p>
            <a:r>
              <a:rPr lang="en-US" dirty="0"/>
              <a:t>FELs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F1CD43-BDD8-115C-0FAF-EAF10D14C6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67212" y="1027150"/>
            <a:ext cx="5874332" cy="3684588"/>
          </a:xfrm>
        </p:spPr>
        <p:txBody>
          <a:bodyPr>
            <a:normAutofit/>
          </a:bodyPr>
          <a:lstStyle/>
          <a:p>
            <a:r>
              <a:rPr lang="en-US" sz="2400" dirty="0"/>
              <a:t>Accelerated electrons as optical gain medium</a:t>
            </a:r>
          </a:p>
          <a:p>
            <a:r>
              <a:rPr lang="en-US" sz="2400" dirty="0"/>
              <a:t>Undulators/wiggler magnets generate radiation</a:t>
            </a:r>
          </a:p>
          <a:p>
            <a:r>
              <a:rPr lang="en-US" sz="2400" dirty="0"/>
              <a:t>Beat waves to release coherent light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41C01CA-5F80-79FF-5671-80CCAFF427C2}"/>
              </a:ext>
            </a:extLst>
          </p:cNvPr>
          <p:cNvGrpSpPr/>
          <p:nvPr/>
        </p:nvGrpSpPr>
        <p:grpSpPr>
          <a:xfrm>
            <a:off x="602684" y="3307646"/>
            <a:ext cx="4753293" cy="3192302"/>
            <a:chOff x="520995" y="2733594"/>
            <a:chExt cx="5405771" cy="3630505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1329EFC9-17FC-565D-A789-5F047B2AE4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995" y="2733594"/>
              <a:ext cx="2649722" cy="1767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ED279E0F-C170-95D6-7416-BCD6B1368B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7044" y="2733594"/>
              <a:ext cx="2649722" cy="1767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0DB5AA16-6C74-C0C1-7081-E6876319F1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995" y="4596356"/>
              <a:ext cx="2649722" cy="1767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40AAB38A-9B0F-B499-2594-C8A501E4B0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7044" y="4596355"/>
              <a:ext cx="2649722" cy="1767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3958366-09BC-3279-603C-8711C2539619}"/>
              </a:ext>
            </a:extLst>
          </p:cNvPr>
          <p:cNvSpPr txBox="1"/>
          <p:nvPr/>
        </p:nvSpPr>
        <p:spPr>
          <a:xfrm>
            <a:off x="470342" y="6521418"/>
            <a:ext cx="54057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effectLst/>
              </a:rPr>
              <a:t>“NIF’s Guide to How Lasers Work.” lasers.llnl.gov/education/how-lasers-work. </a:t>
            </a:r>
            <a:endParaRPr lang="en-US" sz="1000" dirty="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77CB49C-034C-3D55-2505-D296F68CA9F9}"/>
              </a:ext>
            </a:extLst>
          </p:cNvPr>
          <p:cNvGrpSpPr/>
          <p:nvPr/>
        </p:nvGrpSpPr>
        <p:grpSpPr>
          <a:xfrm>
            <a:off x="7680263" y="4170910"/>
            <a:ext cx="3300022" cy="1651058"/>
            <a:chOff x="7101771" y="3686829"/>
            <a:chExt cx="3832781" cy="1917607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B32327DE-9368-435A-C6DD-EE763A22A05F}"/>
                </a:ext>
              </a:extLst>
            </p:cNvPr>
            <p:cNvGrpSpPr/>
            <p:nvPr/>
          </p:nvGrpSpPr>
          <p:grpSpPr>
            <a:xfrm>
              <a:off x="7215369" y="3686830"/>
              <a:ext cx="945722" cy="1523903"/>
              <a:chOff x="6590239" y="3686832"/>
              <a:chExt cx="945722" cy="1523903"/>
            </a:xfrm>
          </p:grpSpPr>
          <p:cxnSp>
            <p:nvCxnSpPr>
              <p:cNvPr id="46" name="Connector: Curved 45">
                <a:extLst>
                  <a:ext uri="{FF2B5EF4-FFF2-40B4-BE49-F238E27FC236}">
                    <a16:creationId xmlns:a16="http://schemas.microsoft.com/office/drawing/2014/main" id="{96CBF6C4-ECC9-D9C8-5BE8-8994A1A2AC50}"/>
                  </a:ext>
                </a:extLst>
              </p:cNvPr>
              <p:cNvCxnSpPr>
                <a:cxnSpLocks/>
              </p:cNvCxnSpPr>
              <p:nvPr/>
            </p:nvCxnSpPr>
            <p:spPr>
              <a:xfrm rot="8460000" flipH="1" flipV="1">
                <a:off x="6607986" y="3686832"/>
                <a:ext cx="927975" cy="836331"/>
              </a:xfrm>
              <a:prstGeom prst="curvedConnector3">
                <a:avLst>
                  <a:gd name="adj1" fmla="val 50000"/>
                </a:avLst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nector: Curved 46">
                <a:extLst>
                  <a:ext uri="{FF2B5EF4-FFF2-40B4-BE49-F238E27FC236}">
                    <a16:creationId xmlns:a16="http://schemas.microsoft.com/office/drawing/2014/main" id="{92709F8A-C9C2-3AB8-91F1-83CDFA83D108}"/>
                  </a:ext>
                </a:extLst>
              </p:cNvPr>
              <p:cNvCxnSpPr>
                <a:cxnSpLocks/>
              </p:cNvCxnSpPr>
              <p:nvPr/>
            </p:nvCxnSpPr>
            <p:spPr>
              <a:xfrm rot="8460000" flipH="1" flipV="1">
                <a:off x="6607986" y="4030618"/>
                <a:ext cx="927975" cy="836331"/>
              </a:xfrm>
              <a:prstGeom prst="curvedConnector3">
                <a:avLst>
                  <a:gd name="adj1" fmla="val 50000"/>
                </a:avLst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nector: Curved 47">
                <a:extLst>
                  <a:ext uri="{FF2B5EF4-FFF2-40B4-BE49-F238E27FC236}">
                    <a16:creationId xmlns:a16="http://schemas.microsoft.com/office/drawing/2014/main" id="{64CFC02F-92FC-44CF-4DFA-F61B0BC7E5D1}"/>
                  </a:ext>
                </a:extLst>
              </p:cNvPr>
              <p:cNvCxnSpPr>
                <a:cxnSpLocks/>
              </p:cNvCxnSpPr>
              <p:nvPr/>
            </p:nvCxnSpPr>
            <p:spPr>
              <a:xfrm rot="8460000" flipH="1" flipV="1">
                <a:off x="6590239" y="4374404"/>
                <a:ext cx="927975" cy="836331"/>
              </a:xfrm>
              <a:prstGeom prst="curvedConnector3">
                <a:avLst>
                  <a:gd name="adj1" fmla="val 50000"/>
                </a:avLst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1" name="Connector: Curved 40">
              <a:extLst>
                <a:ext uri="{FF2B5EF4-FFF2-40B4-BE49-F238E27FC236}">
                  <a16:creationId xmlns:a16="http://schemas.microsoft.com/office/drawing/2014/main" id="{7ABCC21D-37E0-E370-CE7F-D816609E5E5E}"/>
                </a:ext>
              </a:extLst>
            </p:cNvPr>
            <p:cNvCxnSpPr>
              <a:cxnSpLocks/>
            </p:cNvCxnSpPr>
            <p:nvPr/>
          </p:nvCxnSpPr>
          <p:spPr>
            <a:xfrm rot="8460000" flipH="1" flipV="1">
              <a:off x="9395944" y="3686829"/>
              <a:ext cx="927975" cy="836331"/>
            </a:xfrm>
            <a:prstGeom prst="curvedConnector3">
              <a:avLst>
                <a:gd name="adj1" fmla="val 50000"/>
              </a:avLst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or: Curved 41">
              <a:extLst>
                <a:ext uri="{FF2B5EF4-FFF2-40B4-BE49-F238E27FC236}">
                  <a16:creationId xmlns:a16="http://schemas.microsoft.com/office/drawing/2014/main" id="{000B8788-6083-3DB5-7BFB-7863E80C19E0}"/>
                </a:ext>
              </a:extLst>
            </p:cNvPr>
            <p:cNvCxnSpPr>
              <a:cxnSpLocks/>
            </p:cNvCxnSpPr>
            <p:nvPr/>
          </p:nvCxnSpPr>
          <p:spPr>
            <a:xfrm rot="12840000" flipH="1">
              <a:off x="9395944" y="4030615"/>
              <a:ext cx="927975" cy="836331"/>
            </a:xfrm>
            <a:prstGeom prst="curvedConnector3">
              <a:avLst>
                <a:gd name="adj1" fmla="val 52608"/>
              </a:avLst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or: Curved 42">
              <a:extLst>
                <a:ext uri="{FF2B5EF4-FFF2-40B4-BE49-F238E27FC236}">
                  <a16:creationId xmlns:a16="http://schemas.microsoft.com/office/drawing/2014/main" id="{16B2625F-4A89-939D-6459-F7B8E4F9116B}"/>
                </a:ext>
              </a:extLst>
            </p:cNvPr>
            <p:cNvCxnSpPr>
              <a:cxnSpLocks/>
            </p:cNvCxnSpPr>
            <p:nvPr/>
          </p:nvCxnSpPr>
          <p:spPr>
            <a:xfrm rot="9120000" flipH="1" flipV="1">
              <a:off x="9378197" y="4374401"/>
              <a:ext cx="927975" cy="836331"/>
            </a:xfrm>
            <a:prstGeom prst="curvedConnector3">
              <a:avLst>
                <a:gd name="adj1" fmla="val 33670"/>
              </a:avLst>
            </a:prstGeom>
            <a:ln w="381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4343928-0FF7-E1D7-942F-785A4172AB51}"/>
                </a:ext>
              </a:extLst>
            </p:cNvPr>
            <p:cNvSpPr txBox="1"/>
            <p:nvPr/>
          </p:nvSpPr>
          <p:spPr>
            <a:xfrm>
              <a:off x="7101771" y="5235104"/>
              <a:ext cx="16480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Coherent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83C293C-9F3D-3DFC-710E-56289D755FB9}"/>
                </a:ext>
              </a:extLst>
            </p:cNvPr>
            <p:cNvSpPr txBox="1"/>
            <p:nvPr/>
          </p:nvSpPr>
          <p:spPr>
            <a:xfrm>
              <a:off x="9286506" y="5224873"/>
              <a:ext cx="16480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Incoherent</a:t>
              </a: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1ACBDEE3-7343-F43D-ACDA-97DE9CAE45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6858" y="3347098"/>
            <a:ext cx="5690855" cy="329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673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D13F9F8-4DF8-792B-6434-7EFBCD564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980" y="4394547"/>
            <a:ext cx="4816598" cy="20382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22E7DE-38FA-795C-B063-ED11A5679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Generating Synchrotron Radiation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CC7F14-8F7A-35A3-0F74-73558D64D0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6439"/>
          <a:stretch/>
        </p:blipFill>
        <p:spPr>
          <a:xfrm>
            <a:off x="499655" y="1454275"/>
            <a:ext cx="7599961" cy="25245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67BE29-D8D9-5988-E612-95E6095917A1}"/>
              </a:ext>
            </a:extLst>
          </p:cNvPr>
          <p:cNvSpPr txBox="1"/>
          <p:nvPr/>
        </p:nvSpPr>
        <p:spPr>
          <a:xfrm>
            <a:off x="621980" y="3888453"/>
            <a:ext cx="29026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(O’Shea &amp; Freund, 2001)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22A3A9-F3D1-BFD3-153E-EBB22C605B24}"/>
              </a:ext>
            </a:extLst>
          </p:cNvPr>
          <p:cNvSpPr txBox="1"/>
          <p:nvPr/>
        </p:nvSpPr>
        <p:spPr>
          <a:xfrm>
            <a:off x="634533" y="6393337"/>
            <a:ext cx="33067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(Nguyen &amp; Marksteiner, 2014)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0067C57-34F0-4BE0-0968-D2A572834C82}"/>
                  </a:ext>
                </a:extLst>
              </p:cNvPr>
              <p:cNvSpPr txBox="1"/>
              <p:nvPr/>
            </p:nvSpPr>
            <p:spPr>
              <a:xfrm>
                <a:off x="8662078" y="1690688"/>
                <a:ext cx="3413052" cy="204055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Key Principles</a:t>
                </a: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sz="2000" dirty="0"/>
                  <a:t>Light is radiated by accelerating charges</a:t>
                </a:r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r>
                  <a:rPr lang="en-US" dirty="0"/>
                  <a:t>(Larmor Formula/Lienard-Wiechart Potentials)</a:t>
                </a: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𝑟𝑎𝑑</m:t>
                        </m:r>
                      </m:sub>
                    </m:sSub>
                    <m:r>
                      <a:rPr lang="en-US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0067C57-34F0-4BE0-0968-D2A572834C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2078" y="1690688"/>
                <a:ext cx="3413052" cy="2040559"/>
              </a:xfrm>
              <a:prstGeom prst="rect">
                <a:avLst/>
              </a:prstGeom>
              <a:blipFill>
                <a:blip r:embed="rId5"/>
                <a:stretch>
                  <a:fillRect l="-1964" t="-1493" r="-1071" b="-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B0B8FD0F-88CA-D25B-FD68-62701BFE8D4F}"/>
              </a:ext>
            </a:extLst>
          </p:cNvPr>
          <p:cNvGrpSpPr/>
          <p:nvPr/>
        </p:nvGrpSpPr>
        <p:grpSpPr>
          <a:xfrm>
            <a:off x="6082569" y="4420790"/>
            <a:ext cx="2691586" cy="1616671"/>
            <a:chOff x="5750665" y="3802996"/>
            <a:chExt cx="2691586" cy="1616671"/>
          </a:xfrm>
        </p:grpSpPr>
        <p:cxnSp>
          <p:nvCxnSpPr>
            <p:cNvPr id="7" name="Connector: Curved 6">
              <a:extLst>
                <a:ext uri="{FF2B5EF4-FFF2-40B4-BE49-F238E27FC236}">
                  <a16:creationId xmlns:a16="http://schemas.microsoft.com/office/drawing/2014/main" id="{40A7A4A0-E3B2-E89F-9853-B609E0E4E57C}"/>
                </a:ext>
              </a:extLst>
            </p:cNvPr>
            <p:cNvCxnSpPr>
              <a:cxnSpLocks/>
              <a:stCxn id="3" idx="1"/>
            </p:cNvCxnSpPr>
            <p:nvPr/>
          </p:nvCxnSpPr>
          <p:spPr>
            <a:xfrm rot="10800000" flipH="1">
              <a:off x="6448436" y="4960037"/>
              <a:ext cx="1" cy="305742"/>
            </a:xfrm>
            <a:prstGeom prst="curvedConnector4">
              <a:avLst>
                <a:gd name="adj1" fmla="val -22860000000"/>
                <a:gd name="adj2" fmla="val 75166"/>
              </a:avLst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C5A608C-A2FE-163A-4296-E788AD70BFAD}"/>
                </a:ext>
              </a:extLst>
            </p:cNvPr>
            <p:cNvGrpSpPr/>
            <p:nvPr/>
          </p:nvGrpSpPr>
          <p:grpSpPr>
            <a:xfrm>
              <a:off x="5750665" y="3802996"/>
              <a:ext cx="2691586" cy="1616671"/>
              <a:chOff x="5750665" y="3802996"/>
              <a:chExt cx="2691586" cy="161667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4F831570-285D-AE1C-B2F0-20BC87086F96}"/>
                      </a:ext>
                    </a:extLst>
                  </p:cNvPr>
                  <p:cNvSpPr txBox="1"/>
                  <p:nvPr/>
                </p:nvSpPr>
                <p:spPr>
                  <a:xfrm>
                    <a:off x="5750665" y="4288157"/>
                    <a:ext cx="2691586" cy="627992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en-US" i="1" smtClean="0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ctrlPr>
                                <a:rPr lang="en-US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en-US" i="1" smtClean="0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i="1" smtClean="0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𝐾</m:t>
                                      </m:r>
                                    </m:e>
                                    <m:sup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i="1" smtClean="0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i="1" smtClean="0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p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4F831570-285D-AE1C-B2F0-20BC87086F9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50665" y="4288157"/>
                    <a:ext cx="2691586" cy="62799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2ACBD0B-2BB0-4A58-CB72-BF42C3D0751A}"/>
                  </a:ext>
                </a:extLst>
              </p:cNvPr>
              <p:cNvSpPr txBox="1"/>
              <p:nvPr/>
            </p:nvSpPr>
            <p:spPr>
              <a:xfrm>
                <a:off x="6448437" y="5111890"/>
                <a:ext cx="154830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</a:rPr>
                  <a:t>Relativistic gamma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618F2B0-2824-7EDA-3746-89692321D977}"/>
                  </a:ext>
                </a:extLst>
              </p:cNvPr>
              <p:cNvSpPr txBox="1"/>
              <p:nvPr/>
            </p:nvSpPr>
            <p:spPr>
              <a:xfrm>
                <a:off x="6551307" y="3802996"/>
                <a:ext cx="126669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accent1"/>
                    </a:solidFill>
                  </a:rPr>
                  <a:t>Emission angle</a:t>
                </a:r>
              </a:p>
            </p:txBody>
          </p:sp>
          <p:cxnSp>
            <p:nvCxnSpPr>
              <p:cNvPr id="17" name="Connector: Curved 16">
                <a:extLst>
                  <a:ext uri="{FF2B5EF4-FFF2-40B4-BE49-F238E27FC236}">
                    <a16:creationId xmlns:a16="http://schemas.microsoft.com/office/drawing/2014/main" id="{AA44F253-5A0C-46D6-3F99-EA6F75C78E98}"/>
                  </a:ext>
                </a:extLst>
              </p:cNvPr>
              <p:cNvCxnSpPr>
                <a:cxnSpLocks/>
                <a:stCxn id="16" idx="3"/>
              </p:cNvCxnSpPr>
              <p:nvPr/>
            </p:nvCxnSpPr>
            <p:spPr>
              <a:xfrm>
                <a:off x="7818000" y="3956885"/>
                <a:ext cx="281616" cy="437661"/>
              </a:xfrm>
              <a:prstGeom prst="curvedConnector2">
                <a:avLst/>
              </a:prstGeom>
              <a:ln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5906163-5C4F-4486-D53D-C5F06F8B2129}"/>
              </a:ext>
            </a:extLst>
          </p:cNvPr>
          <p:cNvGrpSpPr/>
          <p:nvPr/>
        </p:nvGrpSpPr>
        <p:grpSpPr>
          <a:xfrm>
            <a:off x="9865276" y="4942605"/>
            <a:ext cx="1574796" cy="1029222"/>
            <a:chOff x="9461428" y="4979259"/>
            <a:chExt cx="1574796" cy="102922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F1A91762-8320-73D2-961B-EC15DFAFEB16}"/>
                    </a:ext>
                  </a:extLst>
                </p:cNvPr>
                <p:cNvSpPr txBox="1"/>
                <p:nvPr/>
              </p:nvSpPr>
              <p:spPr>
                <a:xfrm>
                  <a:off x="9461428" y="4979259"/>
                  <a:ext cx="1206997" cy="5730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i="1" smtClean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ⅇ</m:t>
                            </m:r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sub>
                            </m:sSub>
                          </m:num>
                          <m:den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F1A91762-8320-73D2-961B-EC15DFAFEB1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61428" y="4979259"/>
                  <a:ext cx="1206997" cy="57304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EFC02D0-5C98-DC15-0B5D-55A8653C5F43}"/>
                </a:ext>
              </a:extLst>
            </p:cNvPr>
            <p:cNvSpPr txBox="1"/>
            <p:nvPr/>
          </p:nvSpPr>
          <p:spPr>
            <a:xfrm>
              <a:off x="9487915" y="5700704"/>
              <a:ext cx="154830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accent2"/>
                  </a:solidFill>
                </a:rPr>
                <a:t>Kincaid Factor</a:t>
              </a:r>
            </a:p>
          </p:txBody>
        </p:sp>
        <p:cxnSp>
          <p:nvCxnSpPr>
            <p:cNvPr id="22" name="Connector: Curved 21">
              <a:extLst>
                <a:ext uri="{FF2B5EF4-FFF2-40B4-BE49-F238E27FC236}">
                  <a16:creationId xmlns:a16="http://schemas.microsoft.com/office/drawing/2014/main" id="{E205A75A-6A02-0FD8-1E0B-F16C761B49CD}"/>
                </a:ext>
              </a:extLst>
            </p:cNvPr>
            <p:cNvCxnSpPr>
              <a:cxnSpLocks/>
              <a:stCxn id="21" idx="1"/>
            </p:cNvCxnSpPr>
            <p:nvPr/>
          </p:nvCxnSpPr>
          <p:spPr>
            <a:xfrm rot="10800000" flipH="1">
              <a:off x="9487915" y="5446061"/>
              <a:ext cx="105990" cy="408532"/>
            </a:xfrm>
            <a:prstGeom prst="curvedConnector4">
              <a:avLst>
                <a:gd name="adj1" fmla="val -215681"/>
                <a:gd name="adj2" fmla="val 68834"/>
              </a:avLst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05984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5A691BE-A226-CAF4-E765-A1CCE6EEB2E9}"/>
              </a:ext>
            </a:extLst>
          </p:cNvPr>
          <p:cNvSpPr/>
          <p:nvPr/>
        </p:nvSpPr>
        <p:spPr>
          <a:xfrm>
            <a:off x="9460212" y="5226206"/>
            <a:ext cx="2061293" cy="444103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2347C1-9A26-BB33-FEDE-917538F11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1311"/>
            <a:ext cx="10515600" cy="1325563"/>
          </a:xfrm>
        </p:spPr>
        <p:txBody>
          <a:bodyPr/>
          <a:lstStyle/>
          <a:p>
            <a:r>
              <a:rPr lang="en-US" dirty="0"/>
              <a:t>Interaction of Electrons and Radiation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F833E0-606A-3FDD-31A3-A6D91DE4761D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838200" y="1463996"/>
                <a:ext cx="5181600" cy="4351338"/>
              </a:xfrm>
            </p:spPr>
            <p:txBody>
              <a:bodyPr/>
              <a:lstStyle/>
              <a:p>
                <a:pPr lvl="1"/>
                <a:r>
                  <a:rPr lang="en-US" dirty="0"/>
                  <a:t>Electrons in sinusoidal path</a:t>
                </a:r>
              </a:p>
              <a:p>
                <a:pPr lvl="1"/>
                <a:r>
                  <a:rPr lang="en-US" dirty="0"/>
                  <a:t>Radiation E&amp;M wave</a:t>
                </a:r>
              </a:p>
              <a:p>
                <a:pPr lvl="1"/>
                <a:r>
                  <a:rPr lang="en-US" dirty="0"/>
                  <a:t>Mediated by undulator</a:t>
                </a:r>
              </a:p>
              <a:p>
                <a:r>
                  <a:rPr lang="en-US" dirty="0"/>
                  <a:t>Can we use electrons to “push” radiation?</a:t>
                </a:r>
              </a:p>
              <a:p>
                <a:pPr lvl="1"/>
                <a:r>
                  <a:rPr lang="en-US" dirty="0"/>
                  <a:t>Surfing Condition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𝑙𝑖𝑔h𝑡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𝑏𝑒𝑎𝑚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F833E0-606A-3FDD-31A3-A6D91DE4761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838200" y="1463996"/>
                <a:ext cx="5181600" cy="4351338"/>
              </a:xfrm>
              <a:blipFill>
                <a:blip r:embed="rId3"/>
                <a:stretch>
                  <a:fillRect l="-2118" t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D1DB3976-0BB7-BB8F-44FE-30F5FDC128C7}"/>
              </a:ext>
            </a:extLst>
          </p:cNvPr>
          <p:cNvGrpSpPr/>
          <p:nvPr/>
        </p:nvGrpSpPr>
        <p:grpSpPr>
          <a:xfrm>
            <a:off x="1606197" y="1186336"/>
            <a:ext cx="10079074" cy="4990468"/>
            <a:chOff x="1674777" y="441356"/>
            <a:chExt cx="10079074" cy="4990468"/>
          </a:xfrm>
        </p:grpSpPr>
        <p:pic>
          <p:nvPicPr>
            <p:cNvPr id="6" name="Picture 5" descr="A blue wave with white dots&#10;&#10;Description automatically generated">
              <a:extLst>
                <a:ext uri="{FF2B5EF4-FFF2-40B4-BE49-F238E27FC236}">
                  <a16:creationId xmlns:a16="http://schemas.microsoft.com/office/drawing/2014/main" id="{B3FF897C-6F39-BF8A-2664-5B70464BFC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856" b="33762"/>
            <a:stretch/>
          </p:blipFill>
          <p:spPr>
            <a:xfrm>
              <a:off x="1674777" y="3974730"/>
              <a:ext cx="3645605" cy="1457094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792AB6F-7DBD-A2F8-6C15-8DF12307C6D3}"/>
                </a:ext>
              </a:extLst>
            </p:cNvPr>
            <p:cNvGrpSpPr/>
            <p:nvPr/>
          </p:nvGrpSpPr>
          <p:grpSpPr>
            <a:xfrm>
              <a:off x="6556293" y="441356"/>
              <a:ext cx="5197558" cy="3973938"/>
              <a:chOff x="6556293" y="441356"/>
              <a:chExt cx="5197558" cy="3973938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D88DC09C-A3DD-A463-8E1F-A2DDE1C405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b="37174"/>
              <a:stretch/>
            </p:blipFill>
            <p:spPr>
              <a:xfrm>
                <a:off x="6556293" y="689332"/>
                <a:ext cx="2450547" cy="979448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26B84F5C-9D35-D559-F35D-10173948BB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b="42644"/>
              <a:stretch/>
            </p:blipFill>
            <p:spPr>
              <a:xfrm>
                <a:off x="6556293" y="2048968"/>
                <a:ext cx="2450547" cy="979449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E31C0D37-36C8-7094-3718-07DC53FD58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b="35378"/>
              <a:stretch/>
            </p:blipFill>
            <p:spPr>
              <a:xfrm>
                <a:off x="6556293" y="3243873"/>
                <a:ext cx="2450548" cy="1171421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97EA0EC6-E372-9773-9579-807A36C852C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b="37174"/>
              <a:stretch/>
            </p:blipFill>
            <p:spPr>
              <a:xfrm>
                <a:off x="9303303" y="689332"/>
                <a:ext cx="2450547" cy="979448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7DC9E63E-0D4B-DF3D-BB67-70D87D709C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b="42644"/>
              <a:stretch/>
            </p:blipFill>
            <p:spPr>
              <a:xfrm>
                <a:off x="9303303" y="2048969"/>
                <a:ext cx="2450547" cy="979448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132D6AC0-E5D3-0787-6125-2CFBB1B5D4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b="35378"/>
              <a:stretch/>
            </p:blipFill>
            <p:spPr>
              <a:xfrm>
                <a:off x="9303303" y="3243873"/>
                <a:ext cx="2450548" cy="1171421"/>
              </a:xfrm>
              <a:prstGeom prst="rect">
                <a:avLst/>
              </a:prstGeom>
            </p:spPr>
          </p:pic>
          <p:pic>
            <p:nvPicPr>
              <p:cNvPr id="17" name="Picture 16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F7CA7363-56C6-229C-9EE9-38ED3A5C2B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18543" y="441357"/>
                <a:ext cx="820065" cy="820065"/>
              </a:xfrm>
              <a:prstGeom prst="rect">
                <a:avLst/>
              </a:prstGeom>
            </p:spPr>
          </p:pic>
          <p:pic>
            <p:nvPicPr>
              <p:cNvPr id="18" name="Picture 17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7BB82049-3744-98EC-7FE3-4D4ECAFA5A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390003">
                <a:off x="10528575" y="1649555"/>
                <a:ext cx="820065" cy="820065"/>
              </a:xfrm>
              <a:prstGeom prst="rect">
                <a:avLst/>
              </a:prstGeom>
            </p:spPr>
          </p:pic>
          <p:pic>
            <p:nvPicPr>
              <p:cNvPr id="19" name="Picture 18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595ED9F0-2719-2757-296D-FBB42A9501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390003">
                <a:off x="10921006" y="3018967"/>
                <a:ext cx="820065" cy="820065"/>
              </a:xfrm>
              <a:prstGeom prst="rect">
                <a:avLst/>
              </a:prstGeom>
            </p:spPr>
          </p:pic>
          <p:pic>
            <p:nvPicPr>
              <p:cNvPr id="20" name="Picture 19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C487A680-AF15-4732-8A6D-90089A36EA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71533" y="441356"/>
                <a:ext cx="820065" cy="820065"/>
              </a:xfrm>
              <a:prstGeom prst="rect">
                <a:avLst/>
              </a:prstGeom>
            </p:spPr>
          </p:pic>
          <p:pic>
            <p:nvPicPr>
              <p:cNvPr id="21" name="Picture 20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F1D0BA98-735D-B545-0888-7D2619E6A3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71533" y="1636261"/>
                <a:ext cx="820065" cy="820065"/>
              </a:xfrm>
              <a:prstGeom prst="rect">
                <a:avLst/>
              </a:prstGeom>
            </p:spPr>
          </p:pic>
          <p:pic>
            <p:nvPicPr>
              <p:cNvPr id="22" name="Picture 21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077A9F93-78D6-A840-CE5D-34FCA619F8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71533" y="3147214"/>
                <a:ext cx="820065" cy="820065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D8A2C6C8-B849-F79D-C7BA-D133A8CDE427}"/>
                    </a:ext>
                  </a:extLst>
                </p:cNvPr>
                <p:cNvSpPr txBox="1"/>
                <p:nvPr/>
              </p:nvSpPr>
              <p:spPr>
                <a:xfrm>
                  <a:off x="7190153" y="4515951"/>
                  <a:ext cx="1182824" cy="2992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𝑠𝑢𝑟𝑓𝑒𝑟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D8A2C6C8-B849-F79D-C7BA-D133A8CDE4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0153" y="4515951"/>
                  <a:ext cx="1182824" cy="299249"/>
                </a:xfrm>
                <a:prstGeom prst="rect">
                  <a:avLst/>
                </a:prstGeom>
                <a:blipFill>
                  <a:blip r:embed="rId9"/>
                  <a:stretch>
                    <a:fillRect l="-2577" r="-4639" b="-28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1593E93D-8E27-4CA0-7DD3-EBEBBCABCD79}"/>
                    </a:ext>
                  </a:extLst>
                </p:cNvPr>
                <p:cNvSpPr txBox="1"/>
                <p:nvPr/>
              </p:nvSpPr>
              <p:spPr>
                <a:xfrm>
                  <a:off x="9754283" y="4493159"/>
                  <a:ext cx="1610313" cy="2992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𝑠𝑢𝑟𝑓𝑒𝑟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𝑤𝑎𝑣𝑒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1593E93D-8E27-4CA0-7DD3-EBEBBCABCD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54283" y="4493159"/>
                  <a:ext cx="1610313" cy="299249"/>
                </a:xfrm>
                <a:prstGeom prst="rect">
                  <a:avLst/>
                </a:prstGeom>
                <a:blipFill>
                  <a:blip r:embed="rId10"/>
                  <a:stretch>
                    <a:fillRect l="-1515" b="-28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5F7E61AE-2A06-1BBB-44B3-C30503AE8991}"/>
                </a:ext>
              </a:extLst>
            </p:cNvPr>
            <p:cNvCxnSpPr/>
            <p:nvPr/>
          </p:nvCxnSpPr>
          <p:spPr>
            <a:xfrm>
              <a:off x="10311405" y="441356"/>
              <a:ext cx="434340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886A6D48-EF73-93BA-D773-CAB0645C7B11}"/>
              </a:ext>
            </a:extLst>
          </p:cNvPr>
          <p:cNvSpPr txBox="1"/>
          <p:nvPr/>
        </p:nvSpPr>
        <p:spPr>
          <a:xfrm>
            <a:off x="6096000" y="6617368"/>
            <a:ext cx="6236368" cy="444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Image Sources: https://en.m.wikipedia.org/wiki/File:Deep_water_wave.gif, png image from pngtree.com</a:t>
            </a:r>
          </a:p>
          <a:p>
            <a:r>
              <a:rPr lang="en-US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00142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EE24C-7E1B-F822-890E-7FA09E316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Generating Coherent Radiation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09C457B-7A9A-AE1D-555C-032A0637EDBD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Resonance condition</a:t>
            </a:r>
          </a:p>
          <a:p>
            <a:pPr lvl="1"/>
            <a:r>
              <a:rPr lang="en-US" dirty="0"/>
              <a:t>Light ‘slips’ ahead by one wavelength</a:t>
            </a:r>
          </a:p>
          <a:p>
            <a:r>
              <a:rPr lang="en-US" dirty="0"/>
              <a:t>Energy Exchange</a:t>
            </a:r>
          </a:p>
          <a:p>
            <a:endParaRPr lang="en-US" dirty="0"/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Surfing condition</a:t>
            </a:r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490E52-82D3-E4A0-91DA-8BB15D8A965D}"/>
              </a:ext>
            </a:extLst>
          </p:cNvPr>
          <p:cNvGrpSpPr/>
          <p:nvPr/>
        </p:nvGrpSpPr>
        <p:grpSpPr>
          <a:xfrm>
            <a:off x="5647036" y="1641506"/>
            <a:ext cx="5053621" cy="1683594"/>
            <a:chOff x="7702259" y="2730818"/>
            <a:chExt cx="6756691" cy="225096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EE61CE1-EDBE-8102-3189-75BA1008B3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02259" y="2730818"/>
              <a:ext cx="6756691" cy="2250965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7575B2D-17D5-469D-8222-786B0F9EC07F}"/>
                </a:ext>
              </a:extLst>
            </p:cNvPr>
            <p:cNvSpPr/>
            <p:nvPr/>
          </p:nvSpPr>
          <p:spPr>
            <a:xfrm>
              <a:off x="7702259" y="4547443"/>
              <a:ext cx="480060" cy="4343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E7FEEFC-C12D-94F5-57BE-986AED9E9C8A}"/>
                  </a:ext>
                </a:extLst>
              </p:cNvPr>
              <p:cNvSpPr txBox="1"/>
              <p:nvPr/>
            </p:nvSpPr>
            <p:spPr>
              <a:xfrm>
                <a:off x="2733824" y="3547024"/>
                <a:ext cx="7766934" cy="9663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endParaRPr lang="en-US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</m:e>
                    </m:func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𝑘𝑧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𝑤𝑡</m:t>
                            </m:r>
                          </m:e>
                        </m:d>
                      </m:e>
                    </m:func>
                    <m:r>
                      <a:rPr lang="en-US" b="0" i="0" smtClean="0"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𝑘𝑧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𝑤𝑡</m:t>
                                </m:r>
                              </m:e>
                            </m:d>
                          </m:e>
                        </m:func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𝑘𝑧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𝑤𝑡</m:t>
                                </m:r>
                              </m:e>
                            </m:d>
                          </m:e>
                        </m:func>
                      </m:e>
                    </m:d>
                  </m:oMath>
                </a14:m>
                <a:endParaRPr lang="en-US" b="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E7FEEFC-C12D-94F5-57BE-986AED9E9C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3824" y="3547024"/>
                <a:ext cx="7766934" cy="966355"/>
              </a:xfrm>
              <a:prstGeom prst="rect">
                <a:avLst/>
              </a:prstGeom>
              <a:blipFill>
                <a:blip r:embed="rId4"/>
                <a:stretch>
                  <a:fillRect l="-1020" b="-37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B8CCF513-22D1-1442-F7CD-BE7C3252681C}"/>
              </a:ext>
            </a:extLst>
          </p:cNvPr>
          <p:cNvSpPr txBox="1"/>
          <p:nvPr/>
        </p:nvSpPr>
        <p:spPr>
          <a:xfrm>
            <a:off x="9381316" y="4622239"/>
            <a:ext cx="20328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Wave traveling to the left</a:t>
            </a:r>
          </a:p>
        </p:txBody>
      </p:sp>
      <p:cxnSp>
        <p:nvCxnSpPr>
          <p:cNvPr id="12" name="Connector: Curved 11">
            <a:extLst>
              <a:ext uri="{FF2B5EF4-FFF2-40B4-BE49-F238E27FC236}">
                <a16:creationId xmlns:a16="http://schemas.microsoft.com/office/drawing/2014/main" id="{F30B84C9-79EA-F2FF-E8E4-F4A553908ABD}"/>
              </a:ext>
            </a:extLst>
          </p:cNvPr>
          <p:cNvCxnSpPr>
            <a:cxnSpLocks/>
            <a:stCxn id="11" idx="1"/>
          </p:cNvCxnSpPr>
          <p:nvPr/>
        </p:nvCxnSpPr>
        <p:spPr>
          <a:xfrm rot="10800000">
            <a:off x="9227010" y="4466766"/>
            <a:ext cx="154306" cy="309363"/>
          </a:xfrm>
          <a:prstGeom prst="curved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D37E6CF-132D-438E-A50F-9F40AA3CE301}"/>
              </a:ext>
            </a:extLst>
          </p:cNvPr>
          <p:cNvCxnSpPr>
            <a:cxnSpLocks/>
          </p:cNvCxnSpPr>
          <p:nvPr/>
        </p:nvCxnSpPr>
        <p:spPr>
          <a:xfrm flipV="1">
            <a:off x="8330714" y="4126482"/>
            <a:ext cx="1347959" cy="39520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FCA7524-B56E-3BE8-DD99-3E1DBFE9E50F}"/>
              </a:ext>
            </a:extLst>
          </p:cNvPr>
          <p:cNvSpPr/>
          <p:nvPr/>
        </p:nvSpPr>
        <p:spPr>
          <a:xfrm>
            <a:off x="2733824" y="5506943"/>
            <a:ext cx="3371069" cy="966355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C58BEC6-C940-5E6D-CEC5-4F27716A73C0}"/>
                  </a:ext>
                </a:extLst>
              </p:cNvPr>
              <p:cNvSpPr txBox="1"/>
              <p:nvPr/>
            </p:nvSpPr>
            <p:spPr>
              <a:xfrm>
                <a:off x="2733824" y="5691546"/>
                <a:ext cx="3371069" cy="5790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𝒃𝒆𝒂𝒕</m:t>
                          </m:r>
                        </m:sub>
                      </m:sSub>
                      <m:r>
                        <a:rPr lang="en-US" sz="2000" b="1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𝝎</m:t>
                              </m:r>
                            </m:e>
                            <m:sub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𝒓𝒂𝒅𝒊𝒂𝒕𝒊𝒐𝒏</m:t>
                              </m:r>
                            </m:sub>
                          </m:sSub>
                        </m:num>
                        <m:den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𝒌</m:t>
                          </m:r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e>
                            <m:sub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</m:sub>
                          </m:sSub>
                        </m:den>
                      </m:f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𝒃𝒆𝒂𝒎</m:t>
                          </m:r>
                        </m:sub>
                      </m:sSub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C58BEC6-C940-5E6D-CEC5-4F27716A73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3824" y="5691546"/>
                <a:ext cx="3371069" cy="57900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AC507B2F-E7FB-BD07-FC85-513E3D3C6960}"/>
              </a:ext>
            </a:extLst>
          </p:cNvPr>
          <p:cNvSpPr txBox="1"/>
          <p:nvPr/>
        </p:nvSpPr>
        <p:spPr>
          <a:xfrm>
            <a:off x="7351330" y="3087232"/>
            <a:ext cx="33067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(Nguyen &amp; Marksteiner, 2014)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CDB67EA-34D2-80B2-1029-9672870E6AB1}"/>
                  </a:ext>
                </a:extLst>
              </p:cNvPr>
              <p:cNvSpPr txBox="1"/>
              <p:nvPr/>
            </p:nvSpPr>
            <p:spPr>
              <a:xfrm>
                <a:off x="2707229" y="3540426"/>
                <a:ext cx="6596934" cy="3737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̇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𝑒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lang="en-US" b="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~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    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~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𝑘𝑧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𝑤𝑡</m:t>
                            </m:r>
                          </m:e>
                        </m:d>
                      </m:e>
                    </m:func>
                  </m:oMath>
                </a14:m>
                <a:endParaRPr lang="en-US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CDB67EA-34D2-80B2-1029-9672870E6A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7229" y="3540426"/>
                <a:ext cx="6596934" cy="373757"/>
              </a:xfrm>
              <a:prstGeom prst="rect">
                <a:avLst/>
              </a:prstGeom>
              <a:blipFill>
                <a:blip r:embed="rId6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2464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3" grpId="0" animBg="1"/>
      <p:bldP spid="22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297D00-3998-D1D5-1AD6-3328D62FD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4194" y="2758953"/>
            <a:ext cx="7141677" cy="34323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137CAB-6E0B-7BAF-5E36-988D82FDB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Generating Coherent Radiation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F78E8B-B65C-3A6D-50A3-6BD6598F4F85}"/>
              </a:ext>
            </a:extLst>
          </p:cNvPr>
          <p:cNvSpPr txBox="1"/>
          <p:nvPr/>
        </p:nvSpPr>
        <p:spPr>
          <a:xfrm>
            <a:off x="9307604" y="6192318"/>
            <a:ext cx="28843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(Nguyen &amp; Marksteiner, 2014)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81FA682D-1461-210E-F198-DB16230564A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825625"/>
                <a:ext cx="4213860" cy="4351338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  <a:p>
                <a:r>
                  <a:rPr lang="en-US" sz="2400" dirty="0"/>
                  <a:t>Bonus: bunching!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0,</m:t>
                        </m:r>
                        <m:f>
                          <m:f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 electrons lose energy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,0</m:t>
                        </m:r>
                      </m:e>
                    </m:d>
                  </m:oMath>
                </a14:m>
                <a:r>
                  <a:rPr lang="en-US" sz="2000" dirty="0"/>
                  <a:t> electrons gain energy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81FA682D-1461-210E-F198-DB16230564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825625"/>
                <a:ext cx="4213860" cy="4351338"/>
              </a:xfrm>
              <a:prstGeom prst="rect">
                <a:avLst/>
              </a:prstGeom>
              <a:blipFill>
                <a:blip r:embed="rId3"/>
                <a:stretch>
                  <a:fillRect l="-20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CFFD7E37-E117-FE11-19CD-7344927704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4248" y="1439208"/>
            <a:ext cx="8820603" cy="92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58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0182C-8894-93F4-56D2-8ED2CB35E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of Fourth Generation 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1A2FC-C1B4-1B7A-A7E1-508BFB04A4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Lasing Conditions</a:t>
            </a:r>
          </a:p>
          <a:p>
            <a:pPr lvl="1"/>
            <a:r>
              <a:rPr lang="en-US" dirty="0"/>
              <a:t>Electron energy spread must be nearly exact</a:t>
            </a:r>
          </a:p>
          <a:p>
            <a:pPr lvl="1"/>
            <a:r>
              <a:rPr lang="en-US" dirty="0"/>
              <a:t>Beam radius and spread must be similar to radiation beam</a:t>
            </a:r>
          </a:p>
          <a:p>
            <a:pPr lvl="2"/>
            <a:r>
              <a:rPr lang="en-US" dirty="0"/>
              <a:t>Currently ~20 um beam compared to nm light</a:t>
            </a:r>
          </a:p>
          <a:p>
            <a:pPr lvl="1"/>
            <a:r>
              <a:rPr lang="en-US" dirty="0"/>
              <a:t>Gain must be larger than losses from diffraction of radiation</a:t>
            </a:r>
          </a:p>
          <a:p>
            <a:r>
              <a:rPr lang="en-US" dirty="0"/>
              <a:t>High charge density, low emittance</a:t>
            </a:r>
          </a:p>
          <a:p>
            <a:pPr lvl="1"/>
            <a:r>
              <a:rPr lang="en-US" dirty="0"/>
              <a:t>Losses due to electron collisions (Touschek effect)</a:t>
            </a:r>
          </a:p>
          <a:p>
            <a:pPr lvl="1"/>
            <a:r>
              <a:rPr lang="en-US" dirty="0"/>
              <a:t>Bunch instabilities</a:t>
            </a:r>
          </a:p>
          <a:p>
            <a:r>
              <a:rPr lang="en-US" dirty="0"/>
              <a:t>Higher electron energy for hard X-rays</a:t>
            </a:r>
          </a:p>
          <a:p>
            <a:pPr lvl="1"/>
            <a:r>
              <a:rPr lang="en-US" dirty="0"/>
              <a:t>Increases size and cost</a:t>
            </a:r>
          </a:p>
          <a:p>
            <a:endParaRPr lang="en-US" dirty="0"/>
          </a:p>
        </p:txBody>
      </p:sp>
      <p:pic>
        <p:nvPicPr>
          <p:cNvPr id="4" name="Picture 8" descr="This is a graphic representation of electron bunches travelling through SLAC's linear accelerator.">
            <a:extLst>
              <a:ext uri="{FF2B5EF4-FFF2-40B4-BE49-F238E27FC236}">
                <a16:creationId xmlns:a16="http://schemas.microsoft.com/office/drawing/2014/main" id="{EBA21A0D-7B3C-E4DC-8F39-39CBBBA18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586" y="4750360"/>
            <a:ext cx="4044276" cy="156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88180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0258E-C4E9-518D-172A-2F1D14E77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Advantages and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E1C07F-1817-EB4A-59F0-4BC525E00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95419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Power (2 kW in near infrared)</a:t>
            </a:r>
          </a:p>
          <a:p>
            <a:pPr lvl="1"/>
            <a:r>
              <a:rPr lang="en-US" dirty="0"/>
              <a:t>Material processing ex. Surface enhancements of polymers</a:t>
            </a:r>
          </a:p>
          <a:p>
            <a:pPr lvl="1"/>
            <a:r>
              <a:rPr lang="en-US" dirty="0"/>
              <a:t>Brightness 13 orders higher than conventional x-ray tubes</a:t>
            </a:r>
          </a:p>
          <a:p>
            <a:r>
              <a:rPr lang="en-US" dirty="0"/>
              <a:t>Tunability (Continuous spectrum- microwave to ultraviolet)</a:t>
            </a:r>
          </a:p>
          <a:p>
            <a:pPr lvl="1"/>
            <a:r>
              <a:rPr lang="en-US" dirty="0"/>
              <a:t>Far infrared</a:t>
            </a:r>
          </a:p>
          <a:p>
            <a:pPr lvl="2"/>
            <a:r>
              <a:rPr lang="en-US" dirty="0"/>
              <a:t>Principle excitations in condensed matter, Biomolecule frequency modes</a:t>
            </a:r>
          </a:p>
          <a:p>
            <a:pPr lvl="1"/>
            <a:r>
              <a:rPr lang="en-US" dirty="0"/>
              <a:t>X-ray</a:t>
            </a:r>
          </a:p>
          <a:p>
            <a:pPr lvl="2"/>
            <a:r>
              <a:rPr lang="en-US" dirty="0"/>
              <a:t>Resolution scale of molecular bonds, single molecule imaging</a:t>
            </a:r>
          </a:p>
          <a:p>
            <a:r>
              <a:rPr lang="en-US" dirty="0"/>
              <a:t>Pulse Speed Ultra-Fast Physics</a:t>
            </a:r>
          </a:p>
          <a:p>
            <a:pPr lvl="1"/>
            <a:r>
              <a:rPr lang="en-US" dirty="0"/>
              <a:t>Time scale of molecular vibrations</a:t>
            </a:r>
          </a:p>
          <a:p>
            <a:pPr lvl="1"/>
            <a:r>
              <a:rPr lang="en-US" dirty="0"/>
              <a:t>dynamics of proteins</a:t>
            </a:r>
          </a:p>
        </p:txBody>
      </p:sp>
      <p:pic>
        <p:nvPicPr>
          <p:cNvPr id="7" name="Picture 6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773821FF-EF6E-AEC2-FFEA-7ACD9EEE0D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603" y="4621376"/>
            <a:ext cx="4410518" cy="1859203"/>
          </a:xfrm>
          <a:prstGeom prst="rect">
            <a:avLst/>
          </a:prstGeom>
        </p:spPr>
      </p:pic>
      <p:pic>
        <p:nvPicPr>
          <p:cNvPr id="2052" name="Picture 4" descr="Image of Berkeley Lab and SLAC scientists at the Macromolecular Femtosecond Crystallography (MFX) station at LCLS.">
            <a:extLst>
              <a:ext uri="{FF2B5EF4-FFF2-40B4-BE49-F238E27FC236}">
                <a16:creationId xmlns:a16="http://schemas.microsoft.com/office/drawing/2014/main" id="{2CA30B94-B100-95B7-8361-8FAEC66A4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742" y="365125"/>
            <a:ext cx="3009325" cy="200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 visualization of the experimental setup at the LCLS for single particle imaging">
            <a:extLst>
              <a:ext uri="{FF2B5EF4-FFF2-40B4-BE49-F238E27FC236}">
                <a16:creationId xmlns:a16="http://schemas.microsoft.com/office/drawing/2014/main" id="{011A9BD4-3960-F312-9BBB-885D18709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158" y="2062975"/>
            <a:ext cx="3725826" cy="255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8C2DA8-30C2-BE39-AA61-50B3CF6F7E23}"/>
              </a:ext>
            </a:extLst>
          </p:cNvPr>
          <p:cNvSpPr txBox="1"/>
          <p:nvPr/>
        </p:nvSpPr>
        <p:spPr>
          <a:xfrm>
            <a:off x="7296593" y="6549250"/>
            <a:ext cx="44703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effectLst/>
              </a:rPr>
              <a:t>“Linac Coherent Light Source: SLAC National Accelerator Laboratory.”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972237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A03A0-33F4-FC44-104E-C10103855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D3F85E-3A75-54F0-FB88-7461108928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effectLst/>
              </a:rPr>
              <a:t>Lidia, Steve. “Light Sources and Free Electron Lasers.” Nov. 2023, Michigan State University. </a:t>
            </a:r>
          </a:p>
          <a:p>
            <a:r>
              <a:rPr lang="en-US" dirty="0">
                <a:effectLst/>
              </a:rPr>
              <a:t>“Linac Coherent Light Source: SLAC National Accelerator Laboratory.” </a:t>
            </a:r>
            <a:r>
              <a:rPr lang="en-US" i="1" dirty="0">
                <a:effectLst/>
              </a:rPr>
              <a:t>LCLS</a:t>
            </a:r>
            <a:r>
              <a:rPr lang="en-US" dirty="0">
                <a:effectLst/>
              </a:rPr>
              <a:t>, lcls.slac.stanford.edu/. Accessed 3 Dec. 2023. </a:t>
            </a:r>
          </a:p>
          <a:p>
            <a:r>
              <a:rPr lang="en-US" dirty="0">
                <a:effectLst/>
              </a:rPr>
              <a:t>Nguyen, D. C., &amp; Marksteiner, Q. R. (2014). </a:t>
            </a:r>
            <a:r>
              <a:rPr lang="en-US" i="1" dirty="0">
                <a:effectLst/>
              </a:rPr>
              <a:t>Physics of Free-Electron Lasers Introduction</a:t>
            </a:r>
            <a:r>
              <a:rPr lang="en-US" dirty="0">
                <a:effectLst/>
              </a:rPr>
              <a:t>. </a:t>
            </a:r>
            <a:r>
              <a:rPr lang="en-US" dirty="0">
                <a:effectLst/>
                <a:hlinkClick r:id="rId2"/>
              </a:rPr>
              <a:t>https://uspas.fnal.gov/materials/14UNM/1_Introduction.pdf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“NIF’s Guide to How Lasers Work.” </a:t>
            </a:r>
            <a:r>
              <a:rPr lang="en-US" i="1" dirty="0">
                <a:effectLst/>
              </a:rPr>
              <a:t>National Ignition Facility &amp; Photon Science</a:t>
            </a:r>
            <a:r>
              <a:rPr lang="en-US" dirty="0">
                <a:effectLst/>
              </a:rPr>
              <a:t>, Lawrence Livermore National Laboratory, lasers.llnl.gov/education/how-lasers-work. Accessed 28 Nov. 2023. </a:t>
            </a:r>
          </a:p>
          <a:p>
            <a:r>
              <a:rPr lang="en-US" dirty="0">
                <a:effectLst/>
              </a:rPr>
              <a:t>O’Shea, P. G., &amp; Freund, H. P. (2001). </a:t>
            </a:r>
            <a:r>
              <a:rPr lang="en-US" i="1" dirty="0">
                <a:effectLst/>
              </a:rPr>
              <a:t>Free-Electron Lasers: Status and Applications</a:t>
            </a:r>
            <a:r>
              <a:rPr lang="en-US" dirty="0">
                <a:effectLst/>
              </a:rPr>
              <a:t>. </a:t>
            </a:r>
            <a:r>
              <a:rPr lang="en-US" dirty="0">
                <a:effectLst/>
                <a:hlinkClick r:id="rId3"/>
              </a:rPr>
              <a:t>https://doi.org/10.1126/science.1055718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Winick, H. (1998). </a:t>
            </a:r>
            <a:r>
              <a:rPr lang="en-US" i="1" dirty="0">
                <a:effectLst/>
              </a:rPr>
              <a:t>Fourth Generation Light Sources</a:t>
            </a:r>
            <a:r>
              <a:rPr lang="en-US" dirty="0">
                <a:effectLst/>
              </a:rPr>
              <a:t>. </a:t>
            </a:r>
            <a:r>
              <a:rPr lang="en-US" dirty="0">
                <a:effectLst/>
                <a:hlinkClick r:id="rId4"/>
              </a:rPr>
              <a:t>https://doi.org/10.1109/PAC.1997.749539</a:t>
            </a:r>
            <a:endParaRPr lang="en-US" dirty="0">
              <a:effectLst/>
            </a:endParaRPr>
          </a:p>
          <a:p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873501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2015</TotalTime>
  <Words>652</Words>
  <Application>Microsoft Office PowerPoint</Application>
  <PresentationFormat>Widescreen</PresentationFormat>
  <Paragraphs>103</Paragraphs>
  <Slides>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Cambria Math</vt:lpstr>
      <vt:lpstr>Wingdings</vt:lpstr>
      <vt:lpstr>Office Theme</vt:lpstr>
      <vt:lpstr>Introduction to  Free Electron Lasers</vt:lpstr>
      <vt:lpstr>PowerPoint Presentation</vt:lpstr>
      <vt:lpstr>Generating Synchrotron Radiation</vt:lpstr>
      <vt:lpstr>Interaction of Electrons and Radiation</vt:lpstr>
      <vt:lpstr>Generating Coherent Radiation</vt:lpstr>
      <vt:lpstr>Generating Coherent Radiation</vt:lpstr>
      <vt:lpstr>Challenges of Fourth Generation Sources</vt:lpstr>
      <vt:lpstr>Advantages and Applications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Brief Introduction to  Free Electron Lasers</dc:title>
  <dc:creator>H Matthews</dc:creator>
  <cp:lastModifiedBy>H Matthews</cp:lastModifiedBy>
  <cp:revision>1</cp:revision>
  <dcterms:created xsi:type="dcterms:W3CDTF">2023-11-28T17:57:30Z</dcterms:created>
  <dcterms:modified xsi:type="dcterms:W3CDTF">2023-12-05T20:28:25Z</dcterms:modified>
</cp:coreProperties>
</file>