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2" r:id="rId4"/>
  </p:sldMasterIdLst>
  <p:notesMasterIdLst>
    <p:notesMasterId r:id="rId14"/>
  </p:notesMasterIdLst>
  <p:sldIdLst>
    <p:sldId id="256" r:id="rId5"/>
    <p:sldId id="257" r:id="rId6"/>
    <p:sldId id="259" r:id="rId7"/>
    <p:sldId id="264" r:id="rId8"/>
    <p:sldId id="263" r:id="rId9"/>
    <p:sldId id="265" r:id="rId10"/>
    <p:sldId id="258" r:id="rId11"/>
    <p:sldId id="260"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ke, Austin" initials="GA" lastIdx="1" clrIdx="0">
    <p:extLst>
      <p:ext uri="{19B8F6BF-5375-455C-9EA6-DF929625EA0E}">
        <p15:presenceInfo xmlns:p15="http://schemas.microsoft.com/office/powerpoint/2012/main" userId="Grake, Aust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555E12-3147-A30F-EB9A-B4AE4C676F85}" v="1" dt="2023-12-12T18:09:25.666"/>
    <p1510:client id="{E1084207-34A9-6265-F2EB-68F0B46F2FCB}" v="80" dt="2023-12-13T02:05:36.897"/>
    <p1510:client id="{F5698836-AA65-4D31-983A-F2EADADC995C}" v="18" vWet="20" dt="2023-12-13T02:00:31.9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ke, Austin" userId="bdfb3835-a70f-4e6a-a247-50e4235f99fc" providerId="ADAL" clId="{F5698836-AA65-4D31-983A-F2EADADC995C}"/>
    <pc:docChg chg="undo custSel delSld modSld sldOrd">
      <pc:chgData name="Grake, Austin" userId="bdfb3835-a70f-4e6a-a247-50e4235f99fc" providerId="ADAL" clId="{F5698836-AA65-4D31-983A-F2EADADC995C}" dt="2023-12-13T01:59:17.791" v="425" actId="27636"/>
      <pc:docMkLst>
        <pc:docMk/>
      </pc:docMkLst>
      <pc:sldChg chg="addSp modSp mod">
        <pc:chgData name="Grake, Austin" userId="bdfb3835-a70f-4e6a-a247-50e4235f99fc" providerId="ADAL" clId="{F5698836-AA65-4D31-983A-F2EADADC995C}" dt="2023-12-12T22:34:25.943" v="187" actId="1076"/>
        <pc:sldMkLst>
          <pc:docMk/>
          <pc:sldMk cId="3335093156" sldId="257"/>
        </pc:sldMkLst>
        <pc:spChg chg="mod">
          <ac:chgData name="Grake, Austin" userId="bdfb3835-a70f-4e6a-a247-50e4235f99fc" providerId="ADAL" clId="{F5698836-AA65-4D31-983A-F2EADADC995C}" dt="2023-12-12T22:28:07.280" v="63" actId="20577"/>
          <ac:spMkLst>
            <pc:docMk/>
            <pc:sldMk cId="3335093156" sldId="257"/>
            <ac:spMk id="2" creationId="{00000000-0000-0000-0000-000000000000}"/>
          </ac:spMkLst>
        </pc:spChg>
        <pc:spChg chg="mod">
          <ac:chgData name="Grake, Austin" userId="bdfb3835-a70f-4e6a-a247-50e4235f99fc" providerId="ADAL" clId="{F5698836-AA65-4D31-983A-F2EADADC995C}" dt="2023-12-12T22:34:21.391" v="185" actId="1076"/>
          <ac:spMkLst>
            <pc:docMk/>
            <pc:sldMk cId="3335093156" sldId="257"/>
            <ac:spMk id="3" creationId="{00000000-0000-0000-0000-000000000000}"/>
          </ac:spMkLst>
        </pc:spChg>
        <pc:spChg chg="mod">
          <ac:chgData name="Grake, Austin" userId="bdfb3835-a70f-4e6a-a247-50e4235f99fc" providerId="ADAL" clId="{F5698836-AA65-4D31-983A-F2EADADC995C}" dt="2023-12-12T22:34:16.687" v="184" actId="1076"/>
          <ac:spMkLst>
            <pc:docMk/>
            <pc:sldMk cId="3335093156" sldId="257"/>
            <ac:spMk id="7" creationId="{00000000-0000-0000-0000-000000000000}"/>
          </ac:spMkLst>
        </pc:spChg>
        <pc:picChg chg="mod">
          <ac:chgData name="Grake, Austin" userId="bdfb3835-a70f-4e6a-a247-50e4235f99fc" providerId="ADAL" clId="{F5698836-AA65-4D31-983A-F2EADADC995C}" dt="2023-12-12T22:34:25.943" v="187" actId="1076"/>
          <ac:picMkLst>
            <pc:docMk/>
            <pc:sldMk cId="3335093156" sldId="257"/>
            <ac:picMk id="5" creationId="{00000000-0000-0000-0000-000000000000}"/>
          </ac:picMkLst>
        </pc:picChg>
        <pc:picChg chg="add mod">
          <ac:chgData name="Grake, Austin" userId="bdfb3835-a70f-4e6a-a247-50e4235f99fc" providerId="ADAL" clId="{F5698836-AA65-4D31-983A-F2EADADC995C}" dt="2023-12-12T22:34:23.506" v="186" actId="1076"/>
          <ac:picMkLst>
            <pc:docMk/>
            <pc:sldMk cId="3335093156" sldId="257"/>
            <ac:picMk id="1026" creationId="{74DFCBC3-A487-9370-D4AC-6EC8756F4A6E}"/>
          </ac:picMkLst>
        </pc:picChg>
      </pc:sldChg>
      <pc:sldChg chg="addSp delSp modSp mod">
        <pc:chgData name="Grake, Austin" userId="bdfb3835-a70f-4e6a-a247-50e4235f99fc" providerId="ADAL" clId="{F5698836-AA65-4D31-983A-F2EADADC995C}" dt="2023-12-12T23:07:11.122" v="401" actId="1076"/>
        <pc:sldMkLst>
          <pc:docMk/>
          <pc:sldMk cId="490976382" sldId="258"/>
        </pc:sldMkLst>
        <pc:spChg chg="mod">
          <ac:chgData name="Grake, Austin" userId="bdfb3835-a70f-4e6a-a247-50e4235f99fc" providerId="ADAL" clId="{F5698836-AA65-4D31-983A-F2EADADC995C}" dt="2023-12-12T23:07:01.608" v="399" actId="20577"/>
          <ac:spMkLst>
            <pc:docMk/>
            <pc:sldMk cId="490976382" sldId="258"/>
            <ac:spMk id="2" creationId="{00000000-0000-0000-0000-000000000000}"/>
          </ac:spMkLst>
        </pc:spChg>
        <pc:spChg chg="mod">
          <ac:chgData name="Grake, Austin" userId="bdfb3835-a70f-4e6a-a247-50e4235f99fc" providerId="ADAL" clId="{F5698836-AA65-4D31-983A-F2EADADC995C}" dt="2023-12-12T23:07:07.058" v="400" actId="20577"/>
          <ac:spMkLst>
            <pc:docMk/>
            <pc:sldMk cId="490976382" sldId="258"/>
            <ac:spMk id="3" creationId="{8564BD51-AAA0-4462-8614-D9B2774ECEB7}"/>
          </ac:spMkLst>
        </pc:spChg>
        <pc:spChg chg="del mod">
          <ac:chgData name="Grake, Austin" userId="bdfb3835-a70f-4e6a-a247-50e4235f99fc" providerId="ADAL" clId="{F5698836-AA65-4D31-983A-F2EADADC995C}" dt="2023-12-12T22:40:48.970" v="314" actId="478"/>
          <ac:spMkLst>
            <pc:docMk/>
            <pc:sldMk cId="490976382" sldId="258"/>
            <ac:spMk id="27" creationId="{00000000-0000-0000-0000-000000000000}"/>
          </ac:spMkLst>
        </pc:spChg>
        <pc:spChg chg="del mod">
          <ac:chgData name="Grake, Austin" userId="bdfb3835-a70f-4e6a-a247-50e4235f99fc" providerId="ADAL" clId="{F5698836-AA65-4D31-983A-F2EADADC995C}" dt="2023-12-12T22:40:54.807" v="319" actId="478"/>
          <ac:spMkLst>
            <pc:docMk/>
            <pc:sldMk cId="490976382" sldId="258"/>
            <ac:spMk id="32" creationId="{00000000-0000-0000-0000-000000000000}"/>
          </ac:spMkLst>
        </pc:spChg>
        <pc:spChg chg="del mod">
          <ac:chgData name="Grake, Austin" userId="bdfb3835-a70f-4e6a-a247-50e4235f99fc" providerId="ADAL" clId="{F5698836-AA65-4D31-983A-F2EADADC995C}" dt="2023-12-12T22:40:52.160" v="317" actId="478"/>
          <ac:spMkLst>
            <pc:docMk/>
            <pc:sldMk cId="490976382" sldId="258"/>
            <ac:spMk id="34" creationId="{00000000-0000-0000-0000-000000000000}"/>
          </ac:spMkLst>
        </pc:spChg>
        <pc:spChg chg="del">
          <ac:chgData name="Grake, Austin" userId="bdfb3835-a70f-4e6a-a247-50e4235f99fc" providerId="ADAL" clId="{F5698836-AA65-4D31-983A-F2EADADC995C}" dt="2023-12-12T22:41:19.532" v="329" actId="478"/>
          <ac:spMkLst>
            <pc:docMk/>
            <pc:sldMk cId="490976382" sldId="258"/>
            <ac:spMk id="35" creationId="{00000000-0000-0000-0000-000000000000}"/>
          </ac:spMkLst>
        </pc:spChg>
        <pc:spChg chg="del mod">
          <ac:chgData name="Grake, Austin" userId="bdfb3835-a70f-4e6a-a247-50e4235f99fc" providerId="ADAL" clId="{F5698836-AA65-4D31-983A-F2EADADC995C}" dt="2023-12-12T22:41:16.491" v="328" actId="478"/>
          <ac:spMkLst>
            <pc:docMk/>
            <pc:sldMk cId="490976382" sldId="258"/>
            <ac:spMk id="38" creationId="{00000000-0000-0000-0000-000000000000}"/>
          </ac:spMkLst>
        </pc:spChg>
        <pc:spChg chg="mod">
          <ac:chgData name="Grake, Austin" userId="bdfb3835-a70f-4e6a-a247-50e4235f99fc" providerId="ADAL" clId="{F5698836-AA65-4D31-983A-F2EADADC995C}" dt="2023-12-12T22:41:11.697" v="325" actId="20577"/>
          <ac:spMkLst>
            <pc:docMk/>
            <pc:sldMk cId="490976382" sldId="258"/>
            <ac:spMk id="39" creationId="{00000000-0000-0000-0000-000000000000}"/>
          </ac:spMkLst>
        </pc:spChg>
        <pc:spChg chg="mod">
          <ac:chgData name="Grake, Austin" userId="bdfb3835-a70f-4e6a-a247-50e4235f99fc" providerId="ADAL" clId="{F5698836-AA65-4D31-983A-F2EADADC995C}" dt="2023-12-12T22:41:06.809" v="322" actId="20577"/>
          <ac:spMkLst>
            <pc:docMk/>
            <pc:sldMk cId="490976382" sldId="258"/>
            <ac:spMk id="40" creationId="{00000000-0000-0000-0000-000000000000}"/>
          </ac:spMkLst>
        </pc:spChg>
        <pc:grpChg chg="mod">
          <ac:chgData name="Grake, Austin" userId="bdfb3835-a70f-4e6a-a247-50e4235f99fc" providerId="ADAL" clId="{F5698836-AA65-4D31-983A-F2EADADC995C}" dt="2023-12-12T23:07:11.122" v="401" actId="1076"/>
          <ac:grpSpMkLst>
            <pc:docMk/>
            <pc:sldMk cId="490976382" sldId="258"/>
            <ac:grpSpMk id="19" creationId="{00000000-0000-0000-0000-000000000000}"/>
          </ac:grpSpMkLst>
        </pc:grpChg>
        <pc:picChg chg="add del">
          <ac:chgData name="Grake, Austin" userId="bdfb3835-a70f-4e6a-a247-50e4235f99fc" providerId="ADAL" clId="{F5698836-AA65-4D31-983A-F2EADADC995C}" dt="2023-12-12T22:41:14.836" v="327" actId="478"/>
          <ac:picMkLst>
            <pc:docMk/>
            <pc:sldMk cId="490976382" sldId="258"/>
            <ac:picMk id="23" creationId="{00000000-0000-0000-0000-000000000000}"/>
          </ac:picMkLst>
        </pc:picChg>
        <pc:cxnChg chg="del">
          <ac:chgData name="Grake, Austin" userId="bdfb3835-a70f-4e6a-a247-50e4235f99fc" providerId="ADAL" clId="{F5698836-AA65-4D31-983A-F2EADADC995C}" dt="2023-12-12T22:41:08.952" v="324" actId="478"/>
          <ac:cxnSpMkLst>
            <pc:docMk/>
            <pc:sldMk cId="490976382" sldId="258"/>
            <ac:cxnSpMk id="26" creationId="{00000000-0000-0000-0000-000000000000}"/>
          </ac:cxnSpMkLst>
        </pc:cxnChg>
        <pc:cxnChg chg="del">
          <ac:chgData name="Grake, Austin" userId="bdfb3835-a70f-4e6a-a247-50e4235f99fc" providerId="ADAL" clId="{F5698836-AA65-4D31-983A-F2EADADC995C}" dt="2023-12-12T22:41:04.228" v="321" actId="478"/>
          <ac:cxnSpMkLst>
            <pc:docMk/>
            <pc:sldMk cId="490976382" sldId="258"/>
            <ac:cxnSpMk id="29" creationId="{00000000-0000-0000-0000-000000000000}"/>
          </ac:cxnSpMkLst>
        </pc:cxnChg>
      </pc:sldChg>
      <pc:sldChg chg="addSp delSp modSp mod">
        <pc:chgData name="Grake, Austin" userId="bdfb3835-a70f-4e6a-a247-50e4235f99fc" providerId="ADAL" clId="{F5698836-AA65-4D31-983A-F2EADADC995C}" dt="2023-12-12T23:08:27.048" v="423" actId="1076"/>
        <pc:sldMkLst>
          <pc:docMk/>
          <pc:sldMk cId="2508158648" sldId="259"/>
        </pc:sldMkLst>
        <pc:spChg chg="mod">
          <ac:chgData name="Grake, Austin" userId="bdfb3835-a70f-4e6a-a247-50e4235f99fc" providerId="ADAL" clId="{F5698836-AA65-4D31-983A-F2EADADC995C}" dt="2023-12-12T22:28:41.964" v="114" actId="20577"/>
          <ac:spMkLst>
            <pc:docMk/>
            <pc:sldMk cId="2508158648" sldId="259"/>
            <ac:spMk id="2" creationId="{00000000-0000-0000-0000-000000000000}"/>
          </ac:spMkLst>
        </pc:spChg>
        <pc:spChg chg="mod">
          <ac:chgData name="Grake, Austin" userId="bdfb3835-a70f-4e6a-a247-50e4235f99fc" providerId="ADAL" clId="{F5698836-AA65-4D31-983A-F2EADADC995C}" dt="2023-12-12T23:07:18.208" v="402" actId="20577"/>
          <ac:spMkLst>
            <pc:docMk/>
            <pc:sldMk cId="2508158648" sldId="259"/>
            <ac:spMk id="6" creationId="{00000000-0000-0000-0000-000000000000}"/>
          </ac:spMkLst>
        </pc:spChg>
        <pc:spChg chg="add del mod">
          <ac:chgData name="Grake, Austin" userId="bdfb3835-a70f-4e6a-a247-50e4235f99fc" providerId="ADAL" clId="{F5698836-AA65-4D31-983A-F2EADADC995C}" dt="2023-12-12T22:28:28.921" v="70" actId="478"/>
          <ac:spMkLst>
            <pc:docMk/>
            <pc:sldMk cId="2508158648" sldId="259"/>
            <ac:spMk id="8" creationId="{A6E64A24-1025-9B18-6EC2-3C27A6ACF5A7}"/>
          </ac:spMkLst>
        </pc:spChg>
        <pc:spChg chg="mod">
          <ac:chgData name="Grake, Austin" userId="bdfb3835-a70f-4e6a-a247-50e4235f99fc" providerId="ADAL" clId="{F5698836-AA65-4D31-983A-F2EADADC995C}" dt="2023-12-12T23:07:32.526" v="404"/>
          <ac:spMkLst>
            <pc:docMk/>
            <pc:sldMk cId="2508158648" sldId="259"/>
            <ac:spMk id="10" creationId="{4DB756E7-D517-FB40-2C16-20CD8B2DFACC}"/>
          </ac:spMkLst>
        </pc:spChg>
        <pc:spChg chg="del mod">
          <ac:chgData name="Grake, Austin" userId="bdfb3835-a70f-4e6a-a247-50e4235f99fc" providerId="ADAL" clId="{F5698836-AA65-4D31-983A-F2EADADC995C}" dt="2023-12-12T23:07:53.419" v="411" actId="478"/>
          <ac:spMkLst>
            <pc:docMk/>
            <pc:sldMk cId="2508158648" sldId="259"/>
            <ac:spMk id="17" creationId="{92BEC1EF-BEE4-09F1-CCA0-95C08A50CD22}"/>
          </ac:spMkLst>
        </pc:spChg>
        <pc:spChg chg="del mod">
          <ac:chgData name="Grake, Austin" userId="bdfb3835-a70f-4e6a-a247-50e4235f99fc" providerId="ADAL" clId="{F5698836-AA65-4D31-983A-F2EADADC995C}" dt="2023-12-12T23:08:03.930" v="418" actId="21"/>
          <ac:spMkLst>
            <pc:docMk/>
            <pc:sldMk cId="2508158648" sldId="259"/>
            <ac:spMk id="18" creationId="{76CFF2A1-5FB3-92BF-2539-D2A9E6C4C2C8}"/>
          </ac:spMkLst>
        </pc:spChg>
        <pc:spChg chg="del mod">
          <ac:chgData name="Grake, Austin" userId="bdfb3835-a70f-4e6a-a247-50e4235f99fc" providerId="ADAL" clId="{F5698836-AA65-4D31-983A-F2EADADC995C}" dt="2023-12-12T23:07:56.727" v="413" actId="478"/>
          <ac:spMkLst>
            <pc:docMk/>
            <pc:sldMk cId="2508158648" sldId="259"/>
            <ac:spMk id="19" creationId="{F3605703-2862-D0AE-656F-3072438CFEC6}"/>
          </ac:spMkLst>
        </pc:spChg>
        <pc:spChg chg="del mod">
          <ac:chgData name="Grake, Austin" userId="bdfb3835-a70f-4e6a-a247-50e4235f99fc" providerId="ADAL" clId="{F5698836-AA65-4D31-983A-F2EADADC995C}" dt="2023-12-12T23:08:08.438" v="420" actId="478"/>
          <ac:spMkLst>
            <pc:docMk/>
            <pc:sldMk cId="2508158648" sldId="259"/>
            <ac:spMk id="20" creationId="{7F99C9F4-C7ED-4925-1557-A28495413E48}"/>
          </ac:spMkLst>
        </pc:spChg>
        <pc:spChg chg="mod">
          <ac:chgData name="Grake, Austin" userId="bdfb3835-a70f-4e6a-a247-50e4235f99fc" providerId="ADAL" clId="{F5698836-AA65-4D31-983A-F2EADADC995C}" dt="2023-12-12T23:07:32.526" v="404"/>
          <ac:spMkLst>
            <pc:docMk/>
            <pc:sldMk cId="2508158648" sldId="259"/>
            <ac:spMk id="23" creationId="{905B28B8-264D-51A8-73B1-5D6F1ED87FFE}"/>
          </ac:spMkLst>
        </pc:spChg>
        <pc:spChg chg="mod">
          <ac:chgData name="Grake, Austin" userId="bdfb3835-a70f-4e6a-a247-50e4235f99fc" providerId="ADAL" clId="{F5698836-AA65-4D31-983A-F2EADADC995C}" dt="2023-12-12T23:07:32.526" v="404"/>
          <ac:spMkLst>
            <pc:docMk/>
            <pc:sldMk cId="2508158648" sldId="259"/>
            <ac:spMk id="24" creationId="{EAB7C23D-B822-0C0A-3F9A-2930F32EDB02}"/>
          </ac:spMkLst>
        </pc:spChg>
        <pc:spChg chg="mod">
          <ac:chgData name="Grake, Austin" userId="bdfb3835-a70f-4e6a-a247-50e4235f99fc" providerId="ADAL" clId="{F5698836-AA65-4D31-983A-F2EADADC995C}" dt="2023-12-12T23:07:32.526" v="404"/>
          <ac:spMkLst>
            <pc:docMk/>
            <pc:sldMk cId="2508158648" sldId="259"/>
            <ac:spMk id="25" creationId="{4D757777-6A3F-A7E9-B11C-448BA5ACA140}"/>
          </ac:spMkLst>
        </pc:spChg>
        <pc:spChg chg="mod">
          <ac:chgData name="Grake, Austin" userId="bdfb3835-a70f-4e6a-a247-50e4235f99fc" providerId="ADAL" clId="{F5698836-AA65-4D31-983A-F2EADADC995C}" dt="2023-12-12T23:07:32.526" v="404"/>
          <ac:spMkLst>
            <pc:docMk/>
            <pc:sldMk cId="2508158648" sldId="259"/>
            <ac:spMk id="26" creationId="{403FADB4-D5FE-BE46-7FF9-93C77C3058E8}"/>
          </ac:spMkLst>
        </pc:spChg>
        <pc:spChg chg="mod">
          <ac:chgData name="Grake, Austin" userId="bdfb3835-a70f-4e6a-a247-50e4235f99fc" providerId="ADAL" clId="{F5698836-AA65-4D31-983A-F2EADADC995C}" dt="2023-12-12T23:08:17.778" v="422"/>
          <ac:spMkLst>
            <pc:docMk/>
            <pc:sldMk cId="2508158648" sldId="259"/>
            <ac:spMk id="28" creationId="{88B933C8-786F-D7BD-12E6-20A8C102F930}"/>
          </ac:spMkLst>
        </pc:spChg>
        <pc:spChg chg="mod">
          <ac:chgData name="Grake, Austin" userId="bdfb3835-a70f-4e6a-a247-50e4235f99fc" providerId="ADAL" clId="{F5698836-AA65-4D31-983A-F2EADADC995C}" dt="2023-12-12T23:08:17.778" v="422"/>
          <ac:spMkLst>
            <pc:docMk/>
            <pc:sldMk cId="2508158648" sldId="259"/>
            <ac:spMk id="29" creationId="{98ECB4DA-11C6-4ACE-342C-EADE6B6CCD7F}"/>
          </ac:spMkLst>
        </pc:spChg>
        <pc:spChg chg="mod">
          <ac:chgData name="Grake, Austin" userId="bdfb3835-a70f-4e6a-a247-50e4235f99fc" providerId="ADAL" clId="{F5698836-AA65-4D31-983A-F2EADADC995C}" dt="2023-12-12T23:08:17.778" v="422"/>
          <ac:spMkLst>
            <pc:docMk/>
            <pc:sldMk cId="2508158648" sldId="259"/>
            <ac:spMk id="33" creationId="{B6E36976-64CC-2110-EEF7-C945DF04AC53}"/>
          </ac:spMkLst>
        </pc:spChg>
        <pc:spChg chg="mod">
          <ac:chgData name="Grake, Austin" userId="bdfb3835-a70f-4e6a-a247-50e4235f99fc" providerId="ADAL" clId="{F5698836-AA65-4D31-983A-F2EADADC995C}" dt="2023-12-12T23:08:17.778" v="422"/>
          <ac:spMkLst>
            <pc:docMk/>
            <pc:sldMk cId="2508158648" sldId="259"/>
            <ac:spMk id="34" creationId="{DA42AB8F-D633-94B5-7DE1-D119C5575394}"/>
          </ac:spMkLst>
        </pc:spChg>
        <pc:grpChg chg="add mod">
          <ac:chgData name="Grake, Austin" userId="bdfb3835-a70f-4e6a-a247-50e4235f99fc" providerId="ADAL" clId="{F5698836-AA65-4D31-983A-F2EADADC995C}" dt="2023-12-12T23:08:12.561" v="421" actId="1076"/>
          <ac:grpSpMkLst>
            <pc:docMk/>
            <pc:sldMk cId="2508158648" sldId="259"/>
            <ac:grpSpMk id="9" creationId="{46B5C17F-B7E9-F0FB-B903-FB4A3288C623}"/>
          </ac:grpSpMkLst>
        </pc:grpChg>
        <pc:grpChg chg="mod">
          <ac:chgData name="Grake, Austin" userId="bdfb3835-a70f-4e6a-a247-50e4235f99fc" providerId="ADAL" clId="{F5698836-AA65-4D31-983A-F2EADADC995C}" dt="2023-12-12T23:07:32.526" v="404"/>
          <ac:grpSpMkLst>
            <pc:docMk/>
            <pc:sldMk cId="2508158648" sldId="259"/>
            <ac:grpSpMk id="11" creationId="{0415A9F0-5BE7-54EC-475E-1D6DBBA2B4F1}"/>
          </ac:grpSpMkLst>
        </pc:grpChg>
        <pc:grpChg chg="mod">
          <ac:chgData name="Grake, Austin" userId="bdfb3835-a70f-4e6a-a247-50e4235f99fc" providerId="ADAL" clId="{F5698836-AA65-4D31-983A-F2EADADC995C}" dt="2023-12-12T23:07:32.526" v="404"/>
          <ac:grpSpMkLst>
            <pc:docMk/>
            <pc:sldMk cId="2508158648" sldId="259"/>
            <ac:grpSpMk id="12" creationId="{891A16ED-600C-5794-7619-AD86544EE26F}"/>
          </ac:grpSpMkLst>
        </pc:grpChg>
        <pc:grpChg chg="mod">
          <ac:chgData name="Grake, Austin" userId="bdfb3835-a70f-4e6a-a247-50e4235f99fc" providerId="ADAL" clId="{F5698836-AA65-4D31-983A-F2EADADC995C}" dt="2023-12-12T23:07:32.526" v="404"/>
          <ac:grpSpMkLst>
            <pc:docMk/>
            <pc:sldMk cId="2508158648" sldId="259"/>
            <ac:grpSpMk id="15" creationId="{B9ADC748-B9EE-D0A6-B163-11C7D980E4AA}"/>
          </ac:grpSpMkLst>
        </pc:grpChg>
        <pc:grpChg chg="add mod">
          <ac:chgData name="Grake, Austin" userId="bdfb3835-a70f-4e6a-a247-50e4235f99fc" providerId="ADAL" clId="{F5698836-AA65-4D31-983A-F2EADADC995C}" dt="2023-12-12T23:08:27.048" v="423" actId="1076"/>
          <ac:grpSpMkLst>
            <pc:docMk/>
            <pc:sldMk cId="2508158648" sldId="259"/>
            <ac:grpSpMk id="27" creationId="{0DA0F227-45D5-1ABC-BAD9-0EBCDB3EEBAB}"/>
          </ac:grpSpMkLst>
        </pc:grpChg>
        <pc:grpChg chg="mod">
          <ac:chgData name="Grake, Austin" userId="bdfb3835-a70f-4e6a-a247-50e4235f99fc" providerId="ADAL" clId="{F5698836-AA65-4D31-983A-F2EADADC995C}" dt="2023-12-12T23:08:17.778" v="422"/>
          <ac:grpSpMkLst>
            <pc:docMk/>
            <pc:sldMk cId="2508158648" sldId="259"/>
            <ac:grpSpMk id="32" creationId="{08B831A3-FA91-EDF8-F5D1-78C1BC483EA9}"/>
          </ac:grpSpMkLst>
        </pc:grpChg>
        <pc:picChg chg="del">
          <ac:chgData name="Grake, Austin" userId="bdfb3835-a70f-4e6a-a247-50e4235f99fc" providerId="ADAL" clId="{F5698836-AA65-4D31-983A-F2EADADC995C}" dt="2023-12-12T22:28:25.093" v="68" actId="478"/>
          <ac:picMkLst>
            <pc:docMk/>
            <pc:sldMk cId="2508158648" sldId="259"/>
            <ac:picMk id="5" creationId="{00000000-0000-0000-0000-000000000000}"/>
          </ac:picMkLst>
        </pc:picChg>
        <pc:cxnChg chg="mod">
          <ac:chgData name="Grake, Austin" userId="bdfb3835-a70f-4e6a-a247-50e4235f99fc" providerId="ADAL" clId="{F5698836-AA65-4D31-983A-F2EADADC995C}" dt="2023-12-12T23:07:32.526" v="404"/>
          <ac:cxnSpMkLst>
            <pc:docMk/>
            <pc:sldMk cId="2508158648" sldId="259"/>
            <ac:cxnSpMk id="13" creationId="{ED4EFE32-B49D-2187-0649-02D4501EC29D}"/>
          </ac:cxnSpMkLst>
        </pc:cxnChg>
        <pc:cxnChg chg="mod">
          <ac:chgData name="Grake, Austin" userId="bdfb3835-a70f-4e6a-a247-50e4235f99fc" providerId="ADAL" clId="{F5698836-AA65-4D31-983A-F2EADADC995C}" dt="2023-12-12T23:07:32.526" v="404"/>
          <ac:cxnSpMkLst>
            <pc:docMk/>
            <pc:sldMk cId="2508158648" sldId="259"/>
            <ac:cxnSpMk id="14" creationId="{281A9689-5FE0-1937-3F7E-72C58C8ACCDC}"/>
          </ac:cxnSpMkLst>
        </pc:cxnChg>
        <pc:cxnChg chg="mod">
          <ac:chgData name="Grake, Austin" userId="bdfb3835-a70f-4e6a-a247-50e4235f99fc" providerId="ADAL" clId="{F5698836-AA65-4D31-983A-F2EADADC995C}" dt="2023-12-12T23:07:32.526" v="404"/>
          <ac:cxnSpMkLst>
            <pc:docMk/>
            <pc:sldMk cId="2508158648" sldId="259"/>
            <ac:cxnSpMk id="16" creationId="{10CBF71D-0B08-F9D6-501A-3D53B6343799}"/>
          </ac:cxnSpMkLst>
        </pc:cxnChg>
        <pc:cxnChg chg="mod">
          <ac:chgData name="Grake, Austin" userId="bdfb3835-a70f-4e6a-a247-50e4235f99fc" providerId="ADAL" clId="{F5698836-AA65-4D31-983A-F2EADADC995C}" dt="2023-12-12T23:07:32.526" v="404"/>
          <ac:cxnSpMkLst>
            <pc:docMk/>
            <pc:sldMk cId="2508158648" sldId="259"/>
            <ac:cxnSpMk id="21" creationId="{A26FD222-4C87-F085-3B3B-CA24BBD04F67}"/>
          </ac:cxnSpMkLst>
        </pc:cxnChg>
        <pc:cxnChg chg="mod">
          <ac:chgData name="Grake, Austin" userId="bdfb3835-a70f-4e6a-a247-50e4235f99fc" providerId="ADAL" clId="{F5698836-AA65-4D31-983A-F2EADADC995C}" dt="2023-12-12T23:07:32.526" v="404"/>
          <ac:cxnSpMkLst>
            <pc:docMk/>
            <pc:sldMk cId="2508158648" sldId="259"/>
            <ac:cxnSpMk id="22" creationId="{C0257868-82F6-C74E-DA6B-469E8660F37F}"/>
          </ac:cxnSpMkLst>
        </pc:cxnChg>
        <pc:cxnChg chg="mod">
          <ac:chgData name="Grake, Austin" userId="bdfb3835-a70f-4e6a-a247-50e4235f99fc" providerId="ADAL" clId="{F5698836-AA65-4D31-983A-F2EADADC995C}" dt="2023-12-12T23:08:17.778" v="422"/>
          <ac:cxnSpMkLst>
            <pc:docMk/>
            <pc:sldMk cId="2508158648" sldId="259"/>
            <ac:cxnSpMk id="30" creationId="{AC1149E5-965E-BDF8-D943-9512649EF059}"/>
          </ac:cxnSpMkLst>
        </pc:cxnChg>
        <pc:cxnChg chg="mod">
          <ac:chgData name="Grake, Austin" userId="bdfb3835-a70f-4e6a-a247-50e4235f99fc" providerId="ADAL" clId="{F5698836-AA65-4D31-983A-F2EADADC995C}" dt="2023-12-12T23:08:17.778" v="422"/>
          <ac:cxnSpMkLst>
            <pc:docMk/>
            <pc:sldMk cId="2508158648" sldId="259"/>
            <ac:cxnSpMk id="31" creationId="{EB0F1F02-994A-350F-7637-5D71450EC972}"/>
          </ac:cxnSpMkLst>
        </pc:cxnChg>
      </pc:sldChg>
      <pc:sldChg chg="addSp modSp mod">
        <pc:chgData name="Grake, Austin" userId="bdfb3835-a70f-4e6a-a247-50e4235f99fc" providerId="ADAL" clId="{F5698836-AA65-4D31-983A-F2EADADC995C}" dt="2023-12-12T22:58:43.028" v="334" actId="20577"/>
        <pc:sldMkLst>
          <pc:docMk/>
          <pc:sldMk cId="3142310403" sldId="260"/>
        </pc:sldMkLst>
        <pc:spChg chg="add mod">
          <ac:chgData name="Grake, Austin" userId="bdfb3835-a70f-4e6a-a247-50e4235f99fc" providerId="ADAL" clId="{F5698836-AA65-4D31-983A-F2EADADC995C}" dt="2023-12-12T22:58:43.028" v="334" actId="20577"/>
          <ac:spMkLst>
            <pc:docMk/>
            <pc:sldMk cId="3142310403" sldId="260"/>
            <ac:spMk id="17" creationId="{0276D09E-2AD6-9855-556E-37E7C0147981}"/>
          </ac:spMkLst>
        </pc:spChg>
        <pc:spChg chg="add mod">
          <ac:chgData name="Grake, Austin" userId="bdfb3835-a70f-4e6a-a247-50e4235f99fc" providerId="ADAL" clId="{F5698836-AA65-4D31-983A-F2EADADC995C}" dt="2023-12-12T22:38:41.467" v="260" actId="20577"/>
          <ac:spMkLst>
            <pc:docMk/>
            <pc:sldMk cId="3142310403" sldId="260"/>
            <ac:spMk id="22" creationId="{95C866D8-E24B-1506-6838-73A52D57FDB4}"/>
          </ac:spMkLst>
        </pc:spChg>
      </pc:sldChg>
      <pc:sldChg chg="del">
        <pc:chgData name="Grake, Austin" userId="bdfb3835-a70f-4e6a-a247-50e4235f99fc" providerId="ADAL" clId="{F5698836-AA65-4D31-983A-F2EADADC995C}" dt="2023-12-12T22:39:55.253" v="291" actId="2696"/>
        <pc:sldMkLst>
          <pc:docMk/>
          <pc:sldMk cId="252400663" sldId="262"/>
        </pc:sldMkLst>
      </pc:sldChg>
      <pc:sldChg chg="modSp mod">
        <pc:chgData name="Grake, Austin" userId="bdfb3835-a70f-4e6a-a247-50e4235f99fc" providerId="ADAL" clId="{F5698836-AA65-4D31-983A-F2EADADC995C}" dt="2023-12-12T22:32:20.356" v="168" actId="1076"/>
        <pc:sldMkLst>
          <pc:docMk/>
          <pc:sldMk cId="3197181289" sldId="263"/>
        </pc:sldMkLst>
        <pc:spChg chg="mod">
          <ac:chgData name="Grake, Austin" userId="bdfb3835-a70f-4e6a-a247-50e4235f99fc" providerId="ADAL" clId="{F5698836-AA65-4D31-983A-F2EADADC995C}" dt="2023-12-12T22:32:20.356" v="168" actId="1076"/>
          <ac:spMkLst>
            <pc:docMk/>
            <pc:sldMk cId="3197181289" sldId="263"/>
            <ac:spMk id="2" creationId="{00000000-0000-0000-0000-000000000000}"/>
          </ac:spMkLst>
        </pc:spChg>
      </pc:sldChg>
      <pc:sldChg chg="addSp modSp mod ord">
        <pc:chgData name="Grake, Austin" userId="bdfb3835-a70f-4e6a-a247-50e4235f99fc" providerId="ADAL" clId="{F5698836-AA65-4D31-983A-F2EADADC995C}" dt="2023-12-13T01:59:17.751" v="424" actId="27636"/>
        <pc:sldMkLst>
          <pc:docMk/>
          <pc:sldMk cId="2325702862" sldId="264"/>
        </pc:sldMkLst>
        <pc:spChg chg="mod">
          <ac:chgData name="Grake, Austin" userId="bdfb3835-a70f-4e6a-a247-50e4235f99fc" providerId="ADAL" clId="{F5698836-AA65-4D31-983A-F2EADADC995C}" dt="2023-12-12T22:32:09.924" v="155" actId="20577"/>
          <ac:spMkLst>
            <pc:docMk/>
            <pc:sldMk cId="2325702862" sldId="264"/>
            <ac:spMk id="2" creationId="{00000000-0000-0000-0000-000000000000}"/>
          </ac:spMkLst>
        </pc:spChg>
        <pc:spChg chg="mod">
          <ac:chgData name="Grake, Austin" userId="bdfb3835-a70f-4e6a-a247-50e4235f99fc" providerId="ADAL" clId="{F5698836-AA65-4D31-983A-F2EADADC995C}" dt="2023-12-13T01:59:17.751" v="424" actId="27636"/>
          <ac:spMkLst>
            <pc:docMk/>
            <pc:sldMk cId="2325702862" sldId="264"/>
            <ac:spMk id="3" creationId="{00000000-0000-0000-0000-000000000000}"/>
          </ac:spMkLst>
        </pc:spChg>
        <pc:spChg chg="mod">
          <ac:chgData name="Grake, Austin" userId="bdfb3835-a70f-4e6a-a247-50e4235f99fc" providerId="ADAL" clId="{F5698836-AA65-4D31-983A-F2EADADC995C}" dt="2023-12-12T23:07:26.519" v="403" actId="164"/>
          <ac:spMkLst>
            <pc:docMk/>
            <pc:sldMk cId="2325702862" sldId="264"/>
            <ac:spMk id="7" creationId="{00000000-0000-0000-0000-000000000000}"/>
          </ac:spMkLst>
        </pc:spChg>
        <pc:spChg chg="mod">
          <ac:chgData name="Grake, Austin" userId="bdfb3835-a70f-4e6a-a247-50e4235f99fc" providerId="ADAL" clId="{F5698836-AA65-4D31-983A-F2EADADC995C}" dt="2023-12-12T23:07:26.519" v="403" actId="164"/>
          <ac:spMkLst>
            <pc:docMk/>
            <pc:sldMk cId="2325702862" sldId="264"/>
            <ac:spMk id="43" creationId="{00000000-0000-0000-0000-000000000000}"/>
          </ac:spMkLst>
        </pc:spChg>
        <pc:spChg chg="mod">
          <ac:chgData name="Grake, Austin" userId="bdfb3835-a70f-4e6a-a247-50e4235f99fc" providerId="ADAL" clId="{F5698836-AA65-4D31-983A-F2EADADC995C}" dt="2023-12-12T23:07:26.519" v="403" actId="164"/>
          <ac:spMkLst>
            <pc:docMk/>
            <pc:sldMk cId="2325702862" sldId="264"/>
            <ac:spMk id="44" creationId="{00000000-0000-0000-0000-000000000000}"/>
          </ac:spMkLst>
        </pc:spChg>
        <pc:spChg chg="mod">
          <ac:chgData name="Grake, Austin" userId="bdfb3835-a70f-4e6a-a247-50e4235f99fc" providerId="ADAL" clId="{F5698836-AA65-4D31-983A-F2EADADC995C}" dt="2023-12-12T23:07:26.519" v="403" actId="164"/>
          <ac:spMkLst>
            <pc:docMk/>
            <pc:sldMk cId="2325702862" sldId="264"/>
            <ac:spMk id="45" creationId="{00000000-0000-0000-0000-000000000000}"/>
          </ac:spMkLst>
        </pc:spChg>
        <pc:spChg chg="mod">
          <ac:chgData name="Grake, Austin" userId="bdfb3835-a70f-4e6a-a247-50e4235f99fc" providerId="ADAL" clId="{F5698836-AA65-4D31-983A-F2EADADC995C}" dt="2023-12-12T23:07:26.519" v="403" actId="164"/>
          <ac:spMkLst>
            <pc:docMk/>
            <pc:sldMk cId="2325702862" sldId="264"/>
            <ac:spMk id="47" creationId="{00000000-0000-0000-0000-000000000000}"/>
          </ac:spMkLst>
        </pc:spChg>
        <pc:grpChg chg="mod">
          <ac:chgData name="Grake, Austin" userId="bdfb3835-a70f-4e6a-a247-50e4235f99fc" providerId="ADAL" clId="{F5698836-AA65-4D31-983A-F2EADADC995C}" dt="2023-12-12T23:07:26.519" v="403" actId="164"/>
          <ac:grpSpMkLst>
            <pc:docMk/>
            <pc:sldMk cId="2325702862" sldId="264"/>
            <ac:grpSpMk id="9" creationId="{00000000-0000-0000-0000-000000000000}"/>
          </ac:grpSpMkLst>
        </pc:grpChg>
        <pc:grpChg chg="mod">
          <ac:chgData name="Grake, Austin" userId="bdfb3835-a70f-4e6a-a247-50e4235f99fc" providerId="ADAL" clId="{F5698836-AA65-4D31-983A-F2EADADC995C}" dt="2023-12-12T23:07:26.519" v="403" actId="164"/>
          <ac:grpSpMkLst>
            <pc:docMk/>
            <pc:sldMk cId="2325702862" sldId="264"/>
            <ac:grpSpMk id="13" creationId="{00000000-0000-0000-0000-000000000000}"/>
          </ac:grpSpMkLst>
        </pc:grpChg>
        <pc:grpChg chg="add mod">
          <ac:chgData name="Grake, Austin" userId="bdfb3835-a70f-4e6a-a247-50e4235f99fc" providerId="ADAL" clId="{F5698836-AA65-4D31-983A-F2EADADC995C}" dt="2023-12-12T23:07:26.519" v="403" actId="164"/>
          <ac:grpSpMkLst>
            <pc:docMk/>
            <pc:sldMk cId="2325702862" sldId="264"/>
            <ac:grpSpMk id="14" creationId="{658C0912-7ADB-20E5-A4B9-980C3434B884}"/>
          </ac:grpSpMkLst>
        </pc:grpChg>
        <pc:grpChg chg="mod">
          <ac:chgData name="Grake, Austin" userId="bdfb3835-a70f-4e6a-a247-50e4235f99fc" providerId="ADAL" clId="{F5698836-AA65-4D31-983A-F2EADADC995C}" dt="2023-12-12T23:07:26.519" v="403" actId="164"/>
          <ac:grpSpMkLst>
            <pc:docMk/>
            <pc:sldMk cId="2325702862" sldId="264"/>
            <ac:grpSpMk id="40" creationId="{00000000-0000-0000-0000-000000000000}"/>
          </ac:grpSpMkLst>
        </pc:grpChg>
        <pc:cxnChg chg="mod">
          <ac:chgData name="Grake, Austin" userId="bdfb3835-a70f-4e6a-a247-50e4235f99fc" providerId="ADAL" clId="{F5698836-AA65-4D31-983A-F2EADADC995C}" dt="2023-12-12T23:07:26.519" v="403" actId="164"/>
          <ac:cxnSpMkLst>
            <pc:docMk/>
            <pc:sldMk cId="2325702862" sldId="264"/>
            <ac:cxnSpMk id="15" creationId="{00000000-0000-0000-0000-000000000000}"/>
          </ac:cxnSpMkLst>
        </pc:cxnChg>
        <pc:cxnChg chg="mod">
          <ac:chgData name="Grake, Austin" userId="bdfb3835-a70f-4e6a-a247-50e4235f99fc" providerId="ADAL" clId="{F5698836-AA65-4D31-983A-F2EADADC995C}" dt="2023-12-12T23:07:26.519" v="403" actId="164"/>
          <ac:cxnSpMkLst>
            <pc:docMk/>
            <pc:sldMk cId="2325702862" sldId="264"/>
            <ac:cxnSpMk id="18" creationId="{00000000-0000-0000-0000-000000000000}"/>
          </ac:cxnSpMkLst>
        </pc:cxnChg>
        <pc:cxnChg chg="mod">
          <ac:chgData name="Grake, Austin" userId="bdfb3835-a70f-4e6a-a247-50e4235f99fc" providerId="ADAL" clId="{F5698836-AA65-4D31-983A-F2EADADC995C}" dt="2023-12-12T23:07:26.519" v="403" actId="164"/>
          <ac:cxnSpMkLst>
            <pc:docMk/>
            <pc:sldMk cId="2325702862" sldId="264"/>
            <ac:cxnSpMk id="42" creationId="{00000000-0000-0000-0000-000000000000}"/>
          </ac:cxnSpMkLst>
        </pc:cxnChg>
      </pc:sldChg>
      <pc:sldChg chg="modSp mod">
        <pc:chgData name="Grake, Austin" userId="bdfb3835-a70f-4e6a-a247-50e4235f99fc" providerId="ADAL" clId="{F5698836-AA65-4D31-983A-F2EADADC995C}" dt="2023-12-13T01:59:17.791" v="425" actId="27636"/>
        <pc:sldMkLst>
          <pc:docMk/>
          <pc:sldMk cId="3043953449" sldId="265"/>
        </pc:sldMkLst>
        <pc:spChg chg="mod">
          <ac:chgData name="Grake, Austin" userId="bdfb3835-a70f-4e6a-a247-50e4235f99fc" providerId="ADAL" clId="{F5698836-AA65-4D31-983A-F2EADADC995C}" dt="2023-12-12T22:37:00.551" v="210" actId="20577"/>
          <ac:spMkLst>
            <pc:docMk/>
            <pc:sldMk cId="3043953449" sldId="265"/>
            <ac:spMk id="2" creationId="{00000000-0000-0000-0000-000000000000}"/>
          </ac:spMkLst>
        </pc:spChg>
        <pc:spChg chg="mod">
          <ac:chgData name="Grake, Austin" userId="bdfb3835-a70f-4e6a-a247-50e4235f99fc" providerId="ADAL" clId="{F5698836-AA65-4D31-983A-F2EADADC995C}" dt="2023-12-13T01:59:17.791" v="425" actId="27636"/>
          <ac:spMkLst>
            <pc:docMk/>
            <pc:sldMk cId="3043953449" sldId="265"/>
            <ac:spMk id="3" creationId="{00000000-0000-0000-0000-000000000000}"/>
          </ac:spMkLst>
        </pc:spChg>
        <pc:spChg chg="mod">
          <ac:chgData name="Grake, Austin" userId="bdfb3835-a70f-4e6a-a247-50e4235f99fc" providerId="ADAL" clId="{F5698836-AA65-4D31-983A-F2EADADC995C}" dt="2023-12-12T22:36:57.606" v="209" actId="1076"/>
          <ac:spMkLst>
            <pc:docMk/>
            <pc:sldMk cId="3043953449" sldId="265"/>
            <ac:spMk id="20" creationId="{00000000-0000-0000-0000-000000000000}"/>
          </ac:spMkLst>
        </pc:spChg>
        <pc:spChg chg="mod">
          <ac:chgData name="Grake, Austin" userId="bdfb3835-a70f-4e6a-a247-50e4235f99fc" providerId="ADAL" clId="{F5698836-AA65-4D31-983A-F2EADADC995C}" dt="2023-12-12T22:35:38.915" v="207" actId="1076"/>
          <ac:spMkLst>
            <pc:docMk/>
            <pc:sldMk cId="3043953449" sldId="265"/>
            <ac:spMk id="21" creationId="{00000000-0000-0000-0000-000000000000}"/>
          </ac:spMkLst>
        </pc:spChg>
      </pc:sldChg>
      <pc:sldChg chg="modNotesTx">
        <pc:chgData name="Grake, Austin" userId="bdfb3835-a70f-4e6a-a247-50e4235f99fc" providerId="ADAL" clId="{F5698836-AA65-4D31-983A-F2EADADC995C}" dt="2023-12-12T23:02:22.534" v="335"/>
        <pc:sldMkLst>
          <pc:docMk/>
          <pc:sldMk cId="4260778503" sldId="266"/>
        </pc:sldMkLst>
      </pc:sldChg>
    </pc:docChg>
  </pc:docChgLst>
  <pc:docChgLst>
    <pc:chgData name="Montes Giraldo, Valentina" userId="S::montesva@msu.edu::557b3283-9265-4f14-bce1-be24d2fc031c" providerId="AD" clId="Web-{E1084207-34A9-6265-F2EB-68F0B46F2FCB}"/>
    <pc:docChg chg="modSld addMainMaster delMainMaster">
      <pc:chgData name="Montes Giraldo, Valentina" userId="S::montesva@msu.edu::557b3283-9265-4f14-bce1-be24d2fc031c" providerId="AD" clId="Web-{E1084207-34A9-6265-F2EB-68F0B46F2FCB}" dt="2023-12-13T02:05:36.897" v="78" actId="1076"/>
      <pc:docMkLst>
        <pc:docMk/>
      </pc:docMkLst>
      <pc:sldChg chg="addSp delSp modSp mod setBg modClrScheme chgLayout">
        <pc:chgData name="Montes Giraldo, Valentina" userId="S::montesva@msu.edu::557b3283-9265-4f14-bce1-be24d2fc031c" providerId="AD" clId="Web-{E1084207-34A9-6265-F2EB-68F0B46F2FCB}" dt="2023-12-13T02:02:35.235" v="13"/>
        <pc:sldMkLst>
          <pc:docMk/>
          <pc:sldMk cId="3261656671" sldId="256"/>
        </pc:sldMkLst>
        <pc:spChg chg="mod ord">
          <ac:chgData name="Montes Giraldo, Valentina" userId="S::montesva@msu.edu::557b3283-9265-4f14-bce1-be24d2fc031c" providerId="AD" clId="Web-{E1084207-34A9-6265-F2EB-68F0B46F2FCB}" dt="2023-12-13T02:02:35.235" v="13"/>
          <ac:spMkLst>
            <pc:docMk/>
            <pc:sldMk cId="3261656671" sldId="256"/>
            <ac:spMk id="2" creationId="{00000000-0000-0000-0000-000000000000}"/>
          </ac:spMkLst>
        </pc:spChg>
        <pc:spChg chg="mod ord">
          <ac:chgData name="Montes Giraldo, Valentina" userId="S::montesva@msu.edu::557b3283-9265-4f14-bce1-be24d2fc031c" providerId="AD" clId="Web-{E1084207-34A9-6265-F2EB-68F0B46F2FCB}" dt="2023-12-13T02:02:35.235" v="13"/>
          <ac:spMkLst>
            <pc:docMk/>
            <pc:sldMk cId="3261656671" sldId="256"/>
            <ac:spMk id="3" creationId="{00000000-0000-0000-0000-000000000000}"/>
          </ac:spMkLst>
        </pc:spChg>
        <pc:spChg chg="add del">
          <ac:chgData name="Montes Giraldo, Valentina" userId="S::montesva@msu.edu::557b3283-9265-4f14-bce1-be24d2fc031c" providerId="AD" clId="Web-{E1084207-34A9-6265-F2EB-68F0B46F2FCB}" dt="2023-12-13T02:02:35.235" v="13"/>
          <ac:spMkLst>
            <pc:docMk/>
            <pc:sldMk cId="3261656671" sldId="256"/>
            <ac:spMk id="9" creationId="{EFB0C39A-F8CA-4A79-AFFC-E9780FB1991A}"/>
          </ac:spMkLst>
        </pc:spChg>
        <pc:picChg chg="add del">
          <ac:chgData name="Montes Giraldo, Valentina" userId="S::montesva@msu.edu::557b3283-9265-4f14-bce1-be24d2fc031c" providerId="AD" clId="Web-{E1084207-34A9-6265-F2EB-68F0B46F2FCB}" dt="2023-12-13T02:02:35.235" v="13"/>
          <ac:picMkLst>
            <pc:docMk/>
            <pc:sldMk cId="3261656671" sldId="256"/>
            <ac:picMk id="6" creationId="{6E79BDA5-B928-E9F0-166A-B030CBFCF76C}"/>
          </ac:picMkLst>
        </pc:picChg>
      </pc:sldChg>
      <pc:sldChg chg="addSp delSp modSp mod modClrScheme chgLayout">
        <pc:chgData name="Montes Giraldo, Valentina" userId="S::montesva@msu.edu::557b3283-9265-4f14-bce1-be24d2fc031c" providerId="AD" clId="Web-{E1084207-34A9-6265-F2EB-68F0B46F2FCB}" dt="2023-12-13T02:03:45.784" v="47"/>
        <pc:sldMkLst>
          <pc:docMk/>
          <pc:sldMk cId="3335093156" sldId="257"/>
        </pc:sldMkLst>
        <pc:spChg chg="mod ord">
          <ac:chgData name="Montes Giraldo, Valentina" userId="S::montesva@msu.edu::557b3283-9265-4f14-bce1-be24d2fc031c" providerId="AD" clId="Web-{E1084207-34A9-6265-F2EB-68F0B46F2FCB}" dt="2023-12-13T02:01:59.812" v="11"/>
          <ac:spMkLst>
            <pc:docMk/>
            <pc:sldMk cId="3335093156" sldId="257"/>
            <ac:spMk id="2" creationId="{00000000-0000-0000-0000-000000000000}"/>
          </ac:spMkLst>
        </pc:spChg>
        <pc:spChg chg="mod ord">
          <ac:chgData name="Montes Giraldo, Valentina" userId="S::montesva@msu.edu::557b3283-9265-4f14-bce1-be24d2fc031c" providerId="AD" clId="Web-{E1084207-34A9-6265-F2EB-68F0B46F2FCB}" dt="2023-12-13T02:03:36.283" v="42" actId="1076"/>
          <ac:spMkLst>
            <pc:docMk/>
            <pc:sldMk cId="3335093156" sldId="257"/>
            <ac:spMk id="3" creationId="{00000000-0000-0000-0000-000000000000}"/>
          </ac:spMkLst>
        </pc:spChg>
        <pc:spChg chg="add del mod">
          <ac:chgData name="Montes Giraldo, Valentina" userId="S::montesva@msu.edu::557b3283-9265-4f14-bce1-be24d2fc031c" providerId="AD" clId="Web-{E1084207-34A9-6265-F2EB-68F0B46F2FCB}" dt="2023-12-13T02:03:29.768" v="39"/>
          <ac:spMkLst>
            <pc:docMk/>
            <pc:sldMk cId="3335093156" sldId="257"/>
            <ac:spMk id="4" creationId="{341626FA-244E-04B4-1FCA-01D9E27DC471}"/>
          </ac:spMkLst>
        </pc:spChg>
        <pc:spChg chg="mod ord">
          <ac:chgData name="Montes Giraldo, Valentina" userId="S::montesva@msu.edu::557b3283-9265-4f14-bce1-be24d2fc031c" providerId="AD" clId="Web-{E1084207-34A9-6265-F2EB-68F0B46F2FCB}" dt="2023-12-13T02:01:59.812" v="11"/>
          <ac:spMkLst>
            <pc:docMk/>
            <pc:sldMk cId="3335093156" sldId="257"/>
            <ac:spMk id="6" creationId="{00000000-0000-0000-0000-000000000000}"/>
          </ac:spMkLst>
        </pc:spChg>
        <pc:spChg chg="add del mod">
          <ac:chgData name="Montes Giraldo, Valentina" userId="S::montesva@msu.edu::557b3283-9265-4f14-bce1-be24d2fc031c" providerId="AD" clId="Web-{E1084207-34A9-6265-F2EB-68F0B46F2FCB}" dt="2023-12-13T02:03:42.143" v="45"/>
          <ac:spMkLst>
            <pc:docMk/>
            <pc:sldMk cId="3335093156" sldId="257"/>
            <ac:spMk id="7" creationId="{00000000-0000-0000-0000-000000000000}"/>
          </ac:spMkLst>
        </pc:spChg>
        <pc:spChg chg="mod ord">
          <ac:chgData name="Montes Giraldo, Valentina" userId="S::montesva@msu.edu::557b3283-9265-4f14-bce1-be24d2fc031c" providerId="AD" clId="Web-{E1084207-34A9-6265-F2EB-68F0B46F2FCB}" dt="2023-12-13T02:01:59.812" v="11"/>
          <ac:spMkLst>
            <pc:docMk/>
            <pc:sldMk cId="3335093156" sldId="257"/>
            <ac:spMk id="8" creationId="{E05045B6-B496-61C8-E51D-84F7BB7E4D2F}"/>
          </ac:spMkLst>
        </pc:spChg>
        <pc:spChg chg="add del">
          <ac:chgData name="Montes Giraldo, Valentina" userId="S::montesva@msu.edu::557b3283-9265-4f14-bce1-be24d2fc031c" providerId="AD" clId="Web-{E1084207-34A9-6265-F2EB-68F0B46F2FCB}" dt="2023-12-13T02:03:45.784" v="47"/>
          <ac:spMkLst>
            <pc:docMk/>
            <pc:sldMk cId="3335093156" sldId="257"/>
            <ac:spMk id="9" creationId="{CBF6DB1D-B28B-9F72-1FE1-DD79C9135272}"/>
          </ac:spMkLst>
        </pc:spChg>
        <pc:picChg chg="mod">
          <ac:chgData name="Montes Giraldo, Valentina" userId="S::montesva@msu.edu::557b3283-9265-4f14-bce1-be24d2fc031c" providerId="AD" clId="Web-{E1084207-34A9-6265-F2EB-68F0B46F2FCB}" dt="2023-12-13T02:03:31.127" v="40" actId="1076"/>
          <ac:picMkLst>
            <pc:docMk/>
            <pc:sldMk cId="3335093156" sldId="257"/>
            <ac:picMk id="5" creationId="{00000000-0000-0000-0000-000000000000}"/>
          </ac:picMkLst>
        </pc:picChg>
        <pc:picChg chg="mod ord">
          <ac:chgData name="Montes Giraldo, Valentina" userId="S::montesva@msu.edu::557b3283-9265-4f14-bce1-be24d2fc031c" providerId="AD" clId="Web-{E1084207-34A9-6265-F2EB-68F0B46F2FCB}" dt="2023-12-13T02:03:33.486" v="41" actId="1076"/>
          <ac:picMkLst>
            <pc:docMk/>
            <pc:sldMk cId="3335093156" sldId="257"/>
            <ac:picMk id="1026" creationId="{74DFCBC3-A487-9370-D4AC-6EC8756F4A6E}"/>
          </ac:picMkLst>
        </pc:picChg>
      </pc:sldChg>
      <pc:sldChg chg="modSp mod modClrScheme chgLayout">
        <pc:chgData name="Montes Giraldo, Valentina" userId="S::montesva@msu.edu::557b3283-9265-4f14-bce1-be24d2fc031c" providerId="AD" clId="Web-{E1084207-34A9-6265-F2EB-68F0B46F2FCB}" dt="2023-12-13T02:05:17.677" v="73" actId="1076"/>
        <pc:sldMkLst>
          <pc:docMk/>
          <pc:sldMk cId="490976382" sldId="258"/>
        </pc:sldMkLst>
        <pc:spChg chg="mod ord">
          <ac:chgData name="Montes Giraldo, Valentina" userId="S::montesva@msu.edu::557b3283-9265-4f14-bce1-be24d2fc031c" providerId="AD" clId="Web-{E1084207-34A9-6265-F2EB-68F0B46F2FCB}" dt="2023-12-13T02:01:59.812" v="11"/>
          <ac:spMkLst>
            <pc:docMk/>
            <pc:sldMk cId="490976382" sldId="258"/>
            <ac:spMk id="2" creationId="{00000000-0000-0000-0000-000000000000}"/>
          </ac:spMkLst>
        </pc:spChg>
        <pc:spChg chg="mod">
          <ac:chgData name="Montes Giraldo, Valentina" userId="S::montesva@msu.edu::557b3283-9265-4f14-bce1-be24d2fc031c" providerId="AD" clId="Web-{E1084207-34A9-6265-F2EB-68F0B46F2FCB}" dt="2023-12-13T02:05:09.849" v="71" actId="20577"/>
          <ac:spMkLst>
            <pc:docMk/>
            <pc:sldMk cId="490976382" sldId="258"/>
            <ac:spMk id="3" creationId="{8564BD51-AAA0-4462-8614-D9B2774ECEB7}"/>
          </ac:spMkLst>
        </pc:spChg>
        <pc:spChg chg="mod ord">
          <ac:chgData name="Montes Giraldo, Valentina" userId="S::montesva@msu.edu::557b3283-9265-4f14-bce1-be24d2fc031c" providerId="AD" clId="Web-{E1084207-34A9-6265-F2EB-68F0B46F2FCB}" dt="2023-12-13T02:01:59.812" v="11"/>
          <ac:spMkLst>
            <pc:docMk/>
            <pc:sldMk cId="490976382" sldId="258"/>
            <ac:spMk id="6" creationId="{1A81B7C2-F488-DAEB-0DF6-37DE584EC2CC}"/>
          </ac:spMkLst>
        </pc:spChg>
        <pc:spChg chg="mod ord">
          <ac:chgData name="Montes Giraldo, Valentina" userId="S::montesva@msu.edu::557b3283-9265-4f14-bce1-be24d2fc031c" providerId="AD" clId="Web-{E1084207-34A9-6265-F2EB-68F0B46F2FCB}" dt="2023-12-13T02:01:59.812" v="11"/>
          <ac:spMkLst>
            <pc:docMk/>
            <pc:sldMk cId="490976382" sldId="258"/>
            <ac:spMk id="21" creationId="{00000000-0000-0000-0000-000000000000}"/>
          </ac:spMkLst>
        </pc:spChg>
        <pc:grpChg chg="mod">
          <ac:chgData name="Montes Giraldo, Valentina" userId="S::montesva@msu.edu::557b3283-9265-4f14-bce1-be24d2fc031c" providerId="AD" clId="Web-{E1084207-34A9-6265-F2EB-68F0B46F2FCB}" dt="2023-12-13T02:05:17.677" v="73" actId="1076"/>
          <ac:grpSpMkLst>
            <pc:docMk/>
            <pc:sldMk cId="490976382" sldId="258"/>
            <ac:grpSpMk id="19" creationId="{00000000-0000-0000-0000-000000000000}"/>
          </ac:grpSpMkLst>
        </pc:grpChg>
      </pc:sldChg>
      <pc:sldChg chg="modSp mod modClrScheme chgLayout">
        <pc:chgData name="Montes Giraldo, Valentina" userId="S::montesva@msu.edu::557b3283-9265-4f14-bce1-be24d2fc031c" providerId="AD" clId="Web-{E1084207-34A9-6265-F2EB-68F0B46F2FCB}" dt="2023-12-13T02:04:09.519" v="52" actId="1076"/>
        <pc:sldMkLst>
          <pc:docMk/>
          <pc:sldMk cId="2508158648" sldId="259"/>
        </pc:sldMkLst>
        <pc:spChg chg="mod ord">
          <ac:chgData name="Montes Giraldo, Valentina" userId="S::montesva@msu.edu::557b3283-9265-4f14-bce1-be24d2fc031c" providerId="AD" clId="Web-{E1084207-34A9-6265-F2EB-68F0B46F2FCB}" dt="2023-12-13T02:01:59.812" v="11"/>
          <ac:spMkLst>
            <pc:docMk/>
            <pc:sldMk cId="2508158648" sldId="259"/>
            <ac:spMk id="2" creationId="{00000000-0000-0000-0000-000000000000}"/>
          </ac:spMkLst>
        </pc:spChg>
        <pc:spChg chg="mod ord">
          <ac:chgData name="Montes Giraldo, Valentina" userId="S::montesva@msu.edu::557b3283-9265-4f14-bce1-be24d2fc031c" providerId="AD" clId="Web-{E1084207-34A9-6265-F2EB-68F0B46F2FCB}" dt="2023-12-13T02:01:59.812" v="11"/>
          <ac:spMkLst>
            <pc:docMk/>
            <pc:sldMk cId="2508158648" sldId="259"/>
            <ac:spMk id="4" creationId="{00000000-0000-0000-0000-000000000000}"/>
          </ac:spMkLst>
        </pc:spChg>
        <pc:spChg chg="mod">
          <ac:chgData name="Montes Giraldo, Valentina" userId="S::montesva@msu.edu::557b3283-9265-4f14-bce1-be24d2fc031c" providerId="AD" clId="Web-{E1084207-34A9-6265-F2EB-68F0B46F2FCB}" dt="2023-12-13T02:03:55.346" v="48" actId="14100"/>
          <ac:spMkLst>
            <pc:docMk/>
            <pc:sldMk cId="2508158648" sldId="259"/>
            <ac:spMk id="6" creationId="{00000000-0000-0000-0000-000000000000}"/>
          </ac:spMkLst>
        </pc:spChg>
        <pc:spChg chg="mod ord">
          <ac:chgData name="Montes Giraldo, Valentina" userId="S::montesva@msu.edu::557b3283-9265-4f14-bce1-be24d2fc031c" providerId="AD" clId="Web-{E1084207-34A9-6265-F2EB-68F0B46F2FCB}" dt="2023-12-13T02:01:59.812" v="11"/>
          <ac:spMkLst>
            <pc:docMk/>
            <pc:sldMk cId="2508158648" sldId="259"/>
            <ac:spMk id="7" creationId="{0F50FE7B-1DEE-3ADE-0E02-375F94F8F468}"/>
          </ac:spMkLst>
        </pc:spChg>
        <pc:grpChg chg="mod">
          <ac:chgData name="Montes Giraldo, Valentina" userId="S::montesva@msu.edu::557b3283-9265-4f14-bce1-be24d2fc031c" providerId="AD" clId="Web-{E1084207-34A9-6265-F2EB-68F0B46F2FCB}" dt="2023-12-13T02:04:09.519" v="52" actId="1076"/>
          <ac:grpSpMkLst>
            <pc:docMk/>
            <pc:sldMk cId="2508158648" sldId="259"/>
            <ac:grpSpMk id="9" creationId="{46B5C17F-B7E9-F0FB-B903-FB4A3288C623}"/>
          </ac:grpSpMkLst>
        </pc:grpChg>
        <pc:grpChg chg="mod">
          <ac:chgData name="Montes Giraldo, Valentina" userId="S::montesva@msu.edu::557b3283-9265-4f14-bce1-be24d2fc031c" providerId="AD" clId="Web-{E1084207-34A9-6265-F2EB-68F0B46F2FCB}" dt="2023-12-13T02:03:58.862" v="49" actId="1076"/>
          <ac:grpSpMkLst>
            <pc:docMk/>
            <pc:sldMk cId="2508158648" sldId="259"/>
            <ac:grpSpMk id="27" creationId="{0DA0F227-45D5-1ABC-BAD9-0EBCDB3EEBAB}"/>
          </ac:grpSpMkLst>
        </pc:grpChg>
      </pc:sldChg>
      <pc:sldChg chg="modSp mod modClrScheme chgLayout">
        <pc:chgData name="Montes Giraldo, Valentina" userId="S::montesva@msu.edu::557b3283-9265-4f14-bce1-be24d2fc031c" providerId="AD" clId="Web-{E1084207-34A9-6265-F2EB-68F0B46F2FCB}" dt="2023-12-13T02:05:36.897" v="78" actId="1076"/>
        <pc:sldMkLst>
          <pc:docMk/>
          <pc:sldMk cId="3142310403" sldId="260"/>
        </pc:sldMkLst>
        <pc:spChg chg="mod ord">
          <ac:chgData name="Montes Giraldo, Valentina" userId="S::montesva@msu.edu::557b3283-9265-4f14-bce1-be24d2fc031c" providerId="AD" clId="Web-{E1084207-34A9-6265-F2EB-68F0B46F2FCB}" dt="2023-12-13T02:01:59.812" v="11"/>
          <ac:spMkLst>
            <pc:docMk/>
            <pc:sldMk cId="3142310403" sldId="260"/>
            <ac:spMk id="2" creationId="{00000000-0000-0000-0000-000000000000}"/>
          </ac:spMkLst>
        </pc:spChg>
        <pc:spChg chg="mod ord">
          <ac:chgData name="Montes Giraldo, Valentina" userId="S::montesva@msu.edu::557b3283-9265-4f14-bce1-be24d2fc031c" providerId="AD" clId="Web-{E1084207-34A9-6265-F2EB-68F0B46F2FCB}" dt="2023-12-13T02:01:59.812" v="11"/>
          <ac:spMkLst>
            <pc:docMk/>
            <pc:sldMk cId="3142310403" sldId="260"/>
            <ac:spMk id="3" creationId="{00000000-0000-0000-0000-000000000000}"/>
          </ac:spMkLst>
        </pc:spChg>
        <pc:spChg chg="mod ord">
          <ac:chgData name="Montes Giraldo, Valentina" userId="S::montesva@msu.edu::557b3283-9265-4f14-bce1-be24d2fc031c" providerId="AD" clId="Web-{E1084207-34A9-6265-F2EB-68F0B46F2FCB}" dt="2023-12-13T02:01:59.812" v="11"/>
          <ac:spMkLst>
            <pc:docMk/>
            <pc:sldMk cId="3142310403" sldId="260"/>
            <ac:spMk id="4" creationId="{00000000-0000-0000-0000-000000000000}"/>
          </ac:spMkLst>
        </pc:spChg>
        <pc:spChg chg="mod">
          <ac:chgData name="Montes Giraldo, Valentina" userId="S::montesva@msu.edu::557b3283-9265-4f14-bce1-be24d2fc031c" providerId="AD" clId="Web-{E1084207-34A9-6265-F2EB-68F0B46F2FCB}" dt="2023-12-13T02:05:36.865" v="77" actId="1076"/>
          <ac:spMkLst>
            <pc:docMk/>
            <pc:sldMk cId="3142310403" sldId="260"/>
            <ac:spMk id="17" creationId="{0276D09E-2AD6-9855-556E-37E7C0147981}"/>
          </ac:spMkLst>
        </pc:spChg>
        <pc:spChg chg="mod ord">
          <ac:chgData name="Montes Giraldo, Valentina" userId="S::montesva@msu.edu::557b3283-9265-4f14-bce1-be24d2fc031c" providerId="AD" clId="Web-{E1084207-34A9-6265-F2EB-68F0B46F2FCB}" dt="2023-12-13T02:01:59.812" v="11"/>
          <ac:spMkLst>
            <pc:docMk/>
            <pc:sldMk cId="3142310403" sldId="260"/>
            <ac:spMk id="20" creationId="{80D2CE0D-AB96-8E90-8710-1C8832C8C4AB}"/>
          </ac:spMkLst>
        </pc:spChg>
        <pc:spChg chg="mod">
          <ac:chgData name="Montes Giraldo, Valentina" userId="S::montesva@msu.edu::557b3283-9265-4f14-bce1-be24d2fc031c" providerId="AD" clId="Web-{E1084207-34A9-6265-F2EB-68F0B46F2FCB}" dt="2023-12-13T02:05:36.897" v="78" actId="1076"/>
          <ac:spMkLst>
            <pc:docMk/>
            <pc:sldMk cId="3142310403" sldId="260"/>
            <ac:spMk id="22" creationId="{95C866D8-E24B-1506-6838-73A52D57FDB4}"/>
          </ac:spMkLst>
        </pc:spChg>
        <pc:grpChg chg="mod">
          <ac:chgData name="Montes Giraldo, Valentina" userId="S::montesva@msu.edu::557b3283-9265-4f14-bce1-be24d2fc031c" providerId="AD" clId="Web-{E1084207-34A9-6265-F2EB-68F0B46F2FCB}" dt="2023-12-13T02:05:36.834" v="76" actId="1076"/>
          <ac:grpSpMkLst>
            <pc:docMk/>
            <pc:sldMk cId="3142310403" sldId="260"/>
            <ac:grpSpMk id="21" creationId="{00000000-0000-0000-0000-000000000000}"/>
          </ac:grpSpMkLst>
        </pc:grpChg>
      </pc:sldChg>
      <pc:sldChg chg="modSp mod modClrScheme chgLayout">
        <pc:chgData name="Montes Giraldo, Valentina" userId="S::montesva@msu.edu::557b3283-9265-4f14-bce1-be24d2fc031c" providerId="AD" clId="Web-{E1084207-34A9-6265-F2EB-68F0B46F2FCB}" dt="2023-12-13T02:04:25.129" v="55" actId="1076"/>
        <pc:sldMkLst>
          <pc:docMk/>
          <pc:sldMk cId="3197181289" sldId="263"/>
        </pc:sldMkLst>
        <pc:spChg chg="mod ord">
          <ac:chgData name="Montes Giraldo, Valentina" userId="S::montesva@msu.edu::557b3283-9265-4f14-bce1-be24d2fc031c" providerId="AD" clId="Web-{E1084207-34A9-6265-F2EB-68F0B46F2FCB}" dt="2023-12-13T02:01:59.812" v="11"/>
          <ac:spMkLst>
            <pc:docMk/>
            <pc:sldMk cId="3197181289" sldId="263"/>
            <ac:spMk id="2" creationId="{00000000-0000-0000-0000-000000000000}"/>
          </ac:spMkLst>
        </pc:spChg>
        <pc:spChg chg="mod ord">
          <ac:chgData name="Montes Giraldo, Valentina" userId="S::montesva@msu.edu::557b3283-9265-4f14-bce1-be24d2fc031c" providerId="AD" clId="Web-{E1084207-34A9-6265-F2EB-68F0B46F2FCB}" dt="2023-12-13T02:01:59.812" v="11"/>
          <ac:spMkLst>
            <pc:docMk/>
            <pc:sldMk cId="3197181289" sldId="263"/>
            <ac:spMk id="4" creationId="{00000000-0000-0000-0000-000000000000}"/>
          </ac:spMkLst>
        </pc:spChg>
        <pc:spChg chg="mod ord">
          <ac:chgData name="Montes Giraldo, Valentina" userId="S::montesva@msu.edu::557b3283-9265-4f14-bce1-be24d2fc031c" providerId="AD" clId="Web-{E1084207-34A9-6265-F2EB-68F0B46F2FCB}" dt="2023-12-13T02:01:59.812" v="11"/>
          <ac:spMkLst>
            <pc:docMk/>
            <pc:sldMk cId="3197181289" sldId="263"/>
            <ac:spMk id="7" creationId="{0F50FE7B-1DEE-3ADE-0E02-375F94F8F468}"/>
          </ac:spMkLst>
        </pc:spChg>
        <pc:spChg chg="mod ord">
          <ac:chgData name="Montes Giraldo, Valentina" userId="S::montesva@msu.edu::557b3283-9265-4f14-bce1-be24d2fc031c" providerId="AD" clId="Web-{E1084207-34A9-6265-F2EB-68F0B46F2FCB}" dt="2023-12-13T02:04:25.129" v="55" actId="1076"/>
          <ac:spMkLst>
            <pc:docMk/>
            <pc:sldMk cId="3197181289" sldId="263"/>
            <ac:spMk id="8" creationId="{2426D931-7916-62AB-CE0E-9AAEA398D82A}"/>
          </ac:spMkLst>
        </pc:spChg>
        <pc:grpChg chg="mod">
          <ac:chgData name="Montes Giraldo, Valentina" userId="S::montesva@msu.edu::557b3283-9265-4f14-bce1-be24d2fc031c" providerId="AD" clId="Web-{E1084207-34A9-6265-F2EB-68F0B46F2FCB}" dt="2023-12-13T02:04:22.050" v="54" actId="1076"/>
          <ac:grpSpMkLst>
            <pc:docMk/>
            <pc:sldMk cId="3197181289" sldId="263"/>
            <ac:grpSpMk id="33" creationId="{00000000-0000-0000-0000-000000000000}"/>
          </ac:grpSpMkLst>
        </pc:grpChg>
      </pc:sldChg>
      <pc:sldChg chg="modSp mod modClrScheme chgLayout">
        <pc:chgData name="Montes Giraldo, Valentina" userId="S::montesva@msu.edu::557b3283-9265-4f14-bce1-be24d2fc031c" providerId="AD" clId="Web-{E1084207-34A9-6265-F2EB-68F0B46F2FCB}" dt="2023-12-13T02:04:15.894" v="53" actId="1076"/>
        <pc:sldMkLst>
          <pc:docMk/>
          <pc:sldMk cId="2325702862" sldId="264"/>
        </pc:sldMkLst>
        <pc:spChg chg="mod ord">
          <ac:chgData name="Montes Giraldo, Valentina" userId="S::montesva@msu.edu::557b3283-9265-4f14-bce1-be24d2fc031c" providerId="AD" clId="Web-{E1084207-34A9-6265-F2EB-68F0B46F2FCB}" dt="2023-12-13T02:01:59.812" v="11"/>
          <ac:spMkLst>
            <pc:docMk/>
            <pc:sldMk cId="2325702862" sldId="264"/>
            <ac:spMk id="2" creationId="{00000000-0000-0000-0000-000000000000}"/>
          </ac:spMkLst>
        </pc:spChg>
        <pc:spChg chg="mod ord">
          <ac:chgData name="Montes Giraldo, Valentina" userId="S::montesva@msu.edu::557b3283-9265-4f14-bce1-be24d2fc031c" providerId="AD" clId="Web-{E1084207-34A9-6265-F2EB-68F0B46F2FCB}" dt="2023-12-13T02:01:59.812" v="11"/>
          <ac:spMkLst>
            <pc:docMk/>
            <pc:sldMk cId="2325702862" sldId="264"/>
            <ac:spMk id="3" creationId="{00000000-0000-0000-0000-000000000000}"/>
          </ac:spMkLst>
        </pc:spChg>
        <pc:spChg chg="mod ord">
          <ac:chgData name="Montes Giraldo, Valentina" userId="S::montesva@msu.edu::557b3283-9265-4f14-bce1-be24d2fc031c" providerId="AD" clId="Web-{E1084207-34A9-6265-F2EB-68F0B46F2FCB}" dt="2023-12-13T02:01:59.812" v="11"/>
          <ac:spMkLst>
            <pc:docMk/>
            <pc:sldMk cId="2325702862" sldId="264"/>
            <ac:spMk id="4" creationId="{00000000-0000-0000-0000-000000000000}"/>
          </ac:spMkLst>
        </pc:spChg>
        <pc:spChg chg="mod ord">
          <ac:chgData name="Montes Giraldo, Valentina" userId="S::montesva@msu.edu::557b3283-9265-4f14-bce1-be24d2fc031c" providerId="AD" clId="Web-{E1084207-34A9-6265-F2EB-68F0B46F2FCB}" dt="2023-12-13T02:01:59.812" v="11"/>
          <ac:spMkLst>
            <pc:docMk/>
            <pc:sldMk cId="2325702862" sldId="264"/>
            <ac:spMk id="5" creationId="{00000000-0000-0000-0000-000000000000}"/>
          </ac:spMkLst>
        </pc:spChg>
        <pc:grpChg chg="mod">
          <ac:chgData name="Montes Giraldo, Valentina" userId="S::montesva@msu.edu::557b3283-9265-4f14-bce1-be24d2fc031c" providerId="AD" clId="Web-{E1084207-34A9-6265-F2EB-68F0B46F2FCB}" dt="2023-12-13T02:04:15.894" v="53" actId="1076"/>
          <ac:grpSpMkLst>
            <pc:docMk/>
            <pc:sldMk cId="2325702862" sldId="264"/>
            <ac:grpSpMk id="14" creationId="{658C0912-7ADB-20E5-A4B9-980C3434B884}"/>
          </ac:grpSpMkLst>
        </pc:grpChg>
      </pc:sldChg>
      <pc:sldChg chg="modSp mod modClrScheme chgLayout">
        <pc:chgData name="Montes Giraldo, Valentina" userId="S::montesva@msu.edu::557b3283-9265-4f14-bce1-be24d2fc031c" providerId="AD" clId="Web-{E1084207-34A9-6265-F2EB-68F0B46F2FCB}" dt="2023-12-13T02:04:52.395" v="62" actId="1076"/>
        <pc:sldMkLst>
          <pc:docMk/>
          <pc:sldMk cId="3043953449" sldId="265"/>
        </pc:sldMkLst>
        <pc:spChg chg="mod ord">
          <ac:chgData name="Montes Giraldo, Valentina" userId="S::montesva@msu.edu::557b3283-9265-4f14-bce1-be24d2fc031c" providerId="AD" clId="Web-{E1084207-34A9-6265-F2EB-68F0B46F2FCB}" dt="2023-12-13T02:01:59.812" v="11"/>
          <ac:spMkLst>
            <pc:docMk/>
            <pc:sldMk cId="3043953449" sldId="265"/>
            <ac:spMk id="2" creationId="{00000000-0000-0000-0000-000000000000}"/>
          </ac:spMkLst>
        </pc:spChg>
        <pc:spChg chg="mod ord">
          <ac:chgData name="Montes Giraldo, Valentina" userId="S::montesva@msu.edu::557b3283-9265-4f14-bce1-be24d2fc031c" providerId="AD" clId="Web-{E1084207-34A9-6265-F2EB-68F0B46F2FCB}" dt="2023-12-13T02:01:59.812" v="11"/>
          <ac:spMkLst>
            <pc:docMk/>
            <pc:sldMk cId="3043953449" sldId="265"/>
            <ac:spMk id="3" creationId="{00000000-0000-0000-0000-000000000000}"/>
          </ac:spMkLst>
        </pc:spChg>
        <pc:spChg chg="mod ord">
          <ac:chgData name="Montes Giraldo, Valentina" userId="S::montesva@msu.edu::557b3283-9265-4f14-bce1-be24d2fc031c" providerId="AD" clId="Web-{E1084207-34A9-6265-F2EB-68F0B46F2FCB}" dt="2023-12-13T02:01:59.812" v="11"/>
          <ac:spMkLst>
            <pc:docMk/>
            <pc:sldMk cId="3043953449" sldId="265"/>
            <ac:spMk id="4" creationId="{00000000-0000-0000-0000-000000000000}"/>
          </ac:spMkLst>
        </pc:spChg>
        <pc:spChg chg="mod ord">
          <ac:chgData name="Montes Giraldo, Valentina" userId="S::montesva@msu.edu::557b3283-9265-4f14-bce1-be24d2fc031c" providerId="AD" clId="Web-{E1084207-34A9-6265-F2EB-68F0B46F2FCB}" dt="2023-12-13T02:01:59.812" v="11"/>
          <ac:spMkLst>
            <pc:docMk/>
            <pc:sldMk cId="3043953449" sldId="265"/>
            <ac:spMk id="5" creationId="{00000000-0000-0000-0000-000000000000}"/>
          </ac:spMkLst>
        </pc:spChg>
        <pc:spChg chg="mod">
          <ac:chgData name="Montes Giraldo, Valentina" userId="S::montesva@msu.edu::557b3283-9265-4f14-bce1-be24d2fc031c" providerId="AD" clId="Web-{E1084207-34A9-6265-F2EB-68F0B46F2FCB}" dt="2023-12-13T02:04:52.395" v="62" actId="1076"/>
          <ac:spMkLst>
            <pc:docMk/>
            <pc:sldMk cId="3043953449" sldId="265"/>
            <ac:spMk id="21" creationId="{00000000-0000-0000-0000-000000000000}"/>
          </ac:spMkLst>
        </pc:spChg>
        <pc:spChg chg="mod">
          <ac:chgData name="Montes Giraldo, Valentina" userId="S::montesva@msu.edu::557b3283-9265-4f14-bce1-be24d2fc031c" providerId="AD" clId="Web-{E1084207-34A9-6265-F2EB-68F0B46F2FCB}" dt="2023-12-13T02:04:34.770" v="57" actId="1076"/>
          <ac:spMkLst>
            <pc:docMk/>
            <pc:sldMk cId="3043953449" sldId="265"/>
            <ac:spMk id="24" creationId="{00000000-0000-0000-0000-000000000000}"/>
          </ac:spMkLst>
        </pc:spChg>
        <pc:spChg chg="mod">
          <ac:chgData name="Montes Giraldo, Valentina" userId="S::montesva@msu.edu::557b3283-9265-4f14-bce1-be24d2fc031c" providerId="AD" clId="Web-{E1084207-34A9-6265-F2EB-68F0B46F2FCB}" dt="2023-12-13T02:04:43.332" v="59" actId="1076"/>
          <ac:spMkLst>
            <pc:docMk/>
            <pc:sldMk cId="3043953449" sldId="265"/>
            <ac:spMk id="26" creationId="{00000000-0000-0000-0000-000000000000}"/>
          </ac:spMkLst>
        </pc:spChg>
        <pc:grpChg chg="mod">
          <ac:chgData name="Montes Giraldo, Valentina" userId="S::montesva@msu.edu::557b3283-9265-4f14-bce1-be24d2fc031c" providerId="AD" clId="Web-{E1084207-34A9-6265-F2EB-68F0B46F2FCB}" dt="2023-12-13T02:04:43.270" v="58" actId="1076"/>
          <ac:grpSpMkLst>
            <pc:docMk/>
            <pc:sldMk cId="3043953449" sldId="265"/>
            <ac:grpSpMk id="23" creationId="{00000000-0000-0000-0000-000000000000}"/>
          </ac:grpSpMkLst>
        </pc:grpChg>
        <pc:grpChg chg="mod">
          <ac:chgData name="Montes Giraldo, Valentina" userId="S::montesva@msu.edu::557b3283-9265-4f14-bce1-be24d2fc031c" providerId="AD" clId="Web-{E1084207-34A9-6265-F2EB-68F0B46F2FCB}" dt="2023-12-13T02:04:34.691" v="56" actId="1076"/>
          <ac:grpSpMkLst>
            <pc:docMk/>
            <pc:sldMk cId="3043953449" sldId="265"/>
            <ac:grpSpMk id="33" creationId="{00000000-0000-0000-0000-000000000000}"/>
          </ac:grpSpMkLst>
        </pc:grpChg>
      </pc:sldChg>
      <pc:sldChg chg="modSp mod modClrScheme chgLayout">
        <pc:chgData name="Montes Giraldo, Valentina" userId="S::montesva@msu.edu::557b3283-9265-4f14-bce1-be24d2fc031c" providerId="AD" clId="Web-{E1084207-34A9-6265-F2EB-68F0B46F2FCB}" dt="2023-12-13T02:01:59.812" v="11"/>
        <pc:sldMkLst>
          <pc:docMk/>
          <pc:sldMk cId="4260778503" sldId="266"/>
        </pc:sldMkLst>
        <pc:spChg chg="mod ord">
          <ac:chgData name="Montes Giraldo, Valentina" userId="S::montesva@msu.edu::557b3283-9265-4f14-bce1-be24d2fc031c" providerId="AD" clId="Web-{E1084207-34A9-6265-F2EB-68F0B46F2FCB}" dt="2023-12-13T02:01:59.812" v="11"/>
          <ac:spMkLst>
            <pc:docMk/>
            <pc:sldMk cId="4260778503" sldId="266"/>
            <ac:spMk id="2" creationId="{00000000-0000-0000-0000-000000000000}"/>
          </ac:spMkLst>
        </pc:spChg>
        <pc:spChg chg="mod ord">
          <ac:chgData name="Montes Giraldo, Valentina" userId="S::montesva@msu.edu::557b3283-9265-4f14-bce1-be24d2fc031c" providerId="AD" clId="Web-{E1084207-34A9-6265-F2EB-68F0B46F2FCB}" dt="2023-12-13T02:01:59.812" v="11"/>
          <ac:spMkLst>
            <pc:docMk/>
            <pc:sldMk cId="4260778503" sldId="266"/>
            <ac:spMk id="3" creationId="{00000000-0000-0000-0000-000000000000}"/>
          </ac:spMkLst>
        </pc:spChg>
        <pc:spChg chg="mod ord">
          <ac:chgData name="Montes Giraldo, Valentina" userId="S::montesva@msu.edu::557b3283-9265-4f14-bce1-be24d2fc031c" providerId="AD" clId="Web-{E1084207-34A9-6265-F2EB-68F0B46F2FCB}" dt="2023-12-13T02:01:59.812" v="11"/>
          <ac:spMkLst>
            <pc:docMk/>
            <pc:sldMk cId="4260778503" sldId="266"/>
            <ac:spMk id="4" creationId="{00000000-0000-0000-0000-000000000000}"/>
          </ac:spMkLst>
        </pc:spChg>
        <pc:spChg chg="mod ord">
          <ac:chgData name="Montes Giraldo, Valentina" userId="S::montesva@msu.edu::557b3283-9265-4f14-bce1-be24d2fc031c" providerId="AD" clId="Web-{E1084207-34A9-6265-F2EB-68F0B46F2FCB}" dt="2023-12-13T02:01:59.812" v="11"/>
          <ac:spMkLst>
            <pc:docMk/>
            <pc:sldMk cId="4260778503" sldId="266"/>
            <ac:spMk id="5" creationId="{00000000-0000-0000-0000-000000000000}"/>
          </ac:spMkLst>
        </pc:spChg>
      </pc:sldChg>
      <pc:sldMasterChg chg="del delSldLayout">
        <pc:chgData name="Montes Giraldo, Valentina" userId="S::montesva@msu.edu::557b3283-9265-4f14-bce1-be24d2fc031c" providerId="AD" clId="Web-{E1084207-34A9-6265-F2EB-68F0B46F2FCB}" dt="2023-12-13T01:59:15.681" v="0"/>
        <pc:sldMasterMkLst>
          <pc:docMk/>
          <pc:sldMasterMk cId="976602814" sldId="2147483648"/>
        </pc:sldMasterMkLst>
        <pc:sldLayoutChg chg="del">
          <pc:chgData name="Montes Giraldo, Valentina" userId="S::montesva@msu.edu::557b3283-9265-4f14-bce1-be24d2fc031c" providerId="AD" clId="Web-{E1084207-34A9-6265-F2EB-68F0B46F2FCB}" dt="2023-12-13T01:59:15.681" v="0"/>
          <pc:sldLayoutMkLst>
            <pc:docMk/>
            <pc:sldMasterMk cId="976602814" sldId="2147483648"/>
            <pc:sldLayoutMk cId="345026814" sldId="2147483649"/>
          </pc:sldLayoutMkLst>
        </pc:sldLayoutChg>
        <pc:sldLayoutChg chg="del">
          <pc:chgData name="Montes Giraldo, Valentina" userId="S::montesva@msu.edu::557b3283-9265-4f14-bce1-be24d2fc031c" providerId="AD" clId="Web-{E1084207-34A9-6265-F2EB-68F0B46F2FCB}" dt="2023-12-13T01:59:15.681" v="0"/>
          <pc:sldLayoutMkLst>
            <pc:docMk/>
            <pc:sldMasterMk cId="976602814" sldId="2147483648"/>
            <pc:sldLayoutMk cId="3935395554" sldId="2147483650"/>
          </pc:sldLayoutMkLst>
        </pc:sldLayoutChg>
        <pc:sldLayoutChg chg="del">
          <pc:chgData name="Montes Giraldo, Valentina" userId="S::montesva@msu.edu::557b3283-9265-4f14-bce1-be24d2fc031c" providerId="AD" clId="Web-{E1084207-34A9-6265-F2EB-68F0B46F2FCB}" dt="2023-12-13T01:59:15.681" v="0"/>
          <pc:sldLayoutMkLst>
            <pc:docMk/>
            <pc:sldMasterMk cId="976602814" sldId="2147483648"/>
            <pc:sldLayoutMk cId="105210610" sldId="2147483651"/>
          </pc:sldLayoutMkLst>
        </pc:sldLayoutChg>
        <pc:sldLayoutChg chg="del">
          <pc:chgData name="Montes Giraldo, Valentina" userId="S::montesva@msu.edu::557b3283-9265-4f14-bce1-be24d2fc031c" providerId="AD" clId="Web-{E1084207-34A9-6265-F2EB-68F0B46F2FCB}" dt="2023-12-13T01:59:15.681" v="0"/>
          <pc:sldLayoutMkLst>
            <pc:docMk/>
            <pc:sldMasterMk cId="976602814" sldId="2147483648"/>
            <pc:sldLayoutMk cId="4245836707" sldId="2147483652"/>
          </pc:sldLayoutMkLst>
        </pc:sldLayoutChg>
        <pc:sldLayoutChg chg="del">
          <pc:chgData name="Montes Giraldo, Valentina" userId="S::montesva@msu.edu::557b3283-9265-4f14-bce1-be24d2fc031c" providerId="AD" clId="Web-{E1084207-34A9-6265-F2EB-68F0B46F2FCB}" dt="2023-12-13T01:59:15.681" v="0"/>
          <pc:sldLayoutMkLst>
            <pc:docMk/>
            <pc:sldMasterMk cId="976602814" sldId="2147483648"/>
            <pc:sldLayoutMk cId="4097802379" sldId="2147483653"/>
          </pc:sldLayoutMkLst>
        </pc:sldLayoutChg>
        <pc:sldLayoutChg chg="del">
          <pc:chgData name="Montes Giraldo, Valentina" userId="S::montesva@msu.edu::557b3283-9265-4f14-bce1-be24d2fc031c" providerId="AD" clId="Web-{E1084207-34A9-6265-F2EB-68F0B46F2FCB}" dt="2023-12-13T01:59:15.681" v="0"/>
          <pc:sldLayoutMkLst>
            <pc:docMk/>
            <pc:sldMasterMk cId="976602814" sldId="2147483648"/>
            <pc:sldLayoutMk cId="1818304704" sldId="2147483654"/>
          </pc:sldLayoutMkLst>
        </pc:sldLayoutChg>
        <pc:sldLayoutChg chg="del">
          <pc:chgData name="Montes Giraldo, Valentina" userId="S::montesva@msu.edu::557b3283-9265-4f14-bce1-be24d2fc031c" providerId="AD" clId="Web-{E1084207-34A9-6265-F2EB-68F0B46F2FCB}" dt="2023-12-13T01:59:15.681" v="0"/>
          <pc:sldLayoutMkLst>
            <pc:docMk/>
            <pc:sldMasterMk cId="976602814" sldId="2147483648"/>
            <pc:sldLayoutMk cId="2753721353" sldId="2147483655"/>
          </pc:sldLayoutMkLst>
        </pc:sldLayoutChg>
        <pc:sldLayoutChg chg="del">
          <pc:chgData name="Montes Giraldo, Valentina" userId="S::montesva@msu.edu::557b3283-9265-4f14-bce1-be24d2fc031c" providerId="AD" clId="Web-{E1084207-34A9-6265-F2EB-68F0B46F2FCB}" dt="2023-12-13T01:59:15.681" v="0"/>
          <pc:sldLayoutMkLst>
            <pc:docMk/>
            <pc:sldMasterMk cId="976602814" sldId="2147483648"/>
            <pc:sldLayoutMk cId="2529046398" sldId="2147483656"/>
          </pc:sldLayoutMkLst>
        </pc:sldLayoutChg>
        <pc:sldLayoutChg chg="del">
          <pc:chgData name="Montes Giraldo, Valentina" userId="S::montesva@msu.edu::557b3283-9265-4f14-bce1-be24d2fc031c" providerId="AD" clId="Web-{E1084207-34A9-6265-F2EB-68F0B46F2FCB}" dt="2023-12-13T01:59:15.681" v="0"/>
          <pc:sldLayoutMkLst>
            <pc:docMk/>
            <pc:sldMasterMk cId="976602814" sldId="2147483648"/>
            <pc:sldLayoutMk cId="1324267170" sldId="2147483657"/>
          </pc:sldLayoutMkLst>
        </pc:sldLayoutChg>
        <pc:sldLayoutChg chg="del">
          <pc:chgData name="Montes Giraldo, Valentina" userId="S::montesva@msu.edu::557b3283-9265-4f14-bce1-be24d2fc031c" providerId="AD" clId="Web-{E1084207-34A9-6265-F2EB-68F0B46F2FCB}" dt="2023-12-13T01:59:15.681" v="0"/>
          <pc:sldLayoutMkLst>
            <pc:docMk/>
            <pc:sldMasterMk cId="976602814" sldId="2147483648"/>
            <pc:sldLayoutMk cId="3306642815" sldId="2147483658"/>
          </pc:sldLayoutMkLst>
        </pc:sldLayoutChg>
        <pc:sldLayoutChg chg="del">
          <pc:chgData name="Montes Giraldo, Valentina" userId="S::montesva@msu.edu::557b3283-9265-4f14-bce1-be24d2fc031c" providerId="AD" clId="Web-{E1084207-34A9-6265-F2EB-68F0B46F2FCB}" dt="2023-12-13T01:59:15.681" v="0"/>
          <pc:sldLayoutMkLst>
            <pc:docMk/>
            <pc:sldMasterMk cId="976602814" sldId="2147483648"/>
            <pc:sldLayoutMk cId="1161098445" sldId="2147483659"/>
          </pc:sldLayoutMkLst>
        </pc:sldLayoutChg>
      </pc:sldMasterChg>
      <pc:sldMasterChg chg="add del addSldLayout delSldLayout modSldLayout">
        <pc:chgData name="Montes Giraldo, Valentina" userId="S::montesva@msu.edu::557b3283-9265-4f14-bce1-be24d2fc031c" providerId="AD" clId="Web-{E1084207-34A9-6265-F2EB-68F0B46F2FCB}" dt="2023-12-13T02:00:29.934" v="1"/>
        <pc:sldMasterMkLst>
          <pc:docMk/>
          <pc:sldMasterMk cId="2295787452" sldId="2147483660"/>
        </pc:sldMasterMkLst>
        <pc:sldLayoutChg chg="add del mod replId">
          <pc:chgData name="Montes Giraldo, Valentina" userId="S::montesva@msu.edu::557b3283-9265-4f14-bce1-be24d2fc031c" providerId="AD" clId="Web-{E1084207-34A9-6265-F2EB-68F0B46F2FCB}" dt="2023-12-13T02:00:29.934" v="1"/>
          <pc:sldLayoutMkLst>
            <pc:docMk/>
            <pc:sldMasterMk cId="2295787452" sldId="2147483660"/>
            <pc:sldLayoutMk cId="2063260847" sldId="2147483661"/>
          </pc:sldLayoutMkLst>
        </pc:sldLayoutChg>
        <pc:sldLayoutChg chg="add del mod replId">
          <pc:chgData name="Montes Giraldo, Valentina" userId="S::montesva@msu.edu::557b3283-9265-4f14-bce1-be24d2fc031c" providerId="AD" clId="Web-{E1084207-34A9-6265-F2EB-68F0B46F2FCB}" dt="2023-12-13T02:00:29.934" v="1"/>
          <pc:sldLayoutMkLst>
            <pc:docMk/>
            <pc:sldMasterMk cId="2295787452" sldId="2147483660"/>
            <pc:sldLayoutMk cId="1399312560" sldId="2147483662"/>
          </pc:sldLayoutMkLst>
        </pc:sldLayoutChg>
        <pc:sldLayoutChg chg="add del mod replId">
          <pc:chgData name="Montes Giraldo, Valentina" userId="S::montesva@msu.edu::557b3283-9265-4f14-bce1-be24d2fc031c" providerId="AD" clId="Web-{E1084207-34A9-6265-F2EB-68F0B46F2FCB}" dt="2023-12-13T02:00:29.934" v="1"/>
          <pc:sldLayoutMkLst>
            <pc:docMk/>
            <pc:sldMasterMk cId="2295787452" sldId="2147483660"/>
            <pc:sldLayoutMk cId="1135787273" sldId="2147483663"/>
          </pc:sldLayoutMkLst>
        </pc:sldLayoutChg>
        <pc:sldLayoutChg chg="add del mod replId">
          <pc:chgData name="Montes Giraldo, Valentina" userId="S::montesva@msu.edu::557b3283-9265-4f14-bce1-be24d2fc031c" providerId="AD" clId="Web-{E1084207-34A9-6265-F2EB-68F0B46F2FCB}" dt="2023-12-13T02:00:29.934" v="1"/>
          <pc:sldLayoutMkLst>
            <pc:docMk/>
            <pc:sldMasterMk cId="2295787452" sldId="2147483660"/>
            <pc:sldLayoutMk cId="2336777255" sldId="2147483664"/>
          </pc:sldLayoutMkLst>
        </pc:sldLayoutChg>
        <pc:sldLayoutChg chg="add del mod replId">
          <pc:chgData name="Montes Giraldo, Valentina" userId="S::montesva@msu.edu::557b3283-9265-4f14-bce1-be24d2fc031c" providerId="AD" clId="Web-{E1084207-34A9-6265-F2EB-68F0B46F2FCB}" dt="2023-12-13T02:00:29.934" v="1"/>
          <pc:sldLayoutMkLst>
            <pc:docMk/>
            <pc:sldMasterMk cId="2295787452" sldId="2147483660"/>
            <pc:sldLayoutMk cId="313102483" sldId="2147483665"/>
          </pc:sldLayoutMkLst>
        </pc:sldLayoutChg>
        <pc:sldLayoutChg chg="add del mod replId">
          <pc:chgData name="Montes Giraldo, Valentina" userId="S::montesva@msu.edu::557b3283-9265-4f14-bce1-be24d2fc031c" providerId="AD" clId="Web-{E1084207-34A9-6265-F2EB-68F0B46F2FCB}" dt="2023-12-13T02:00:29.934" v="1"/>
          <pc:sldLayoutMkLst>
            <pc:docMk/>
            <pc:sldMasterMk cId="2295787452" sldId="2147483660"/>
            <pc:sldLayoutMk cId="1143643044" sldId="2147483666"/>
          </pc:sldLayoutMkLst>
        </pc:sldLayoutChg>
        <pc:sldLayoutChg chg="add del mod replId">
          <pc:chgData name="Montes Giraldo, Valentina" userId="S::montesva@msu.edu::557b3283-9265-4f14-bce1-be24d2fc031c" providerId="AD" clId="Web-{E1084207-34A9-6265-F2EB-68F0B46F2FCB}" dt="2023-12-13T02:00:29.934" v="1"/>
          <pc:sldLayoutMkLst>
            <pc:docMk/>
            <pc:sldMasterMk cId="2295787452" sldId="2147483660"/>
            <pc:sldLayoutMk cId="49453985" sldId="2147483667"/>
          </pc:sldLayoutMkLst>
        </pc:sldLayoutChg>
        <pc:sldLayoutChg chg="add del mod replId">
          <pc:chgData name="Montes Giraldo, Valentina" userId="S::montesva@msu.edu::557b3283-9265-4f14-bce1-be24d2fc031c" providerId="AD" clId="Web-{E1084207-34A9-6265-F2EB-68F0B46F2FCB}" dt="2023-12-13T02:00:29.934" v="1"/>
          <pc:sldLayoutMkLst>
            <pc:docMk/>
            <pc:sldMasterMk cId="2295787452" sldId="2147483660"/>
            <pc:sldLayoutMk cId="4052286690" sldId="2147483668"/>
          </pc:sldLayoutMkLst>
        </pc:sldLayoutChg>
        <pc:sldLayoutChg chg="add del mod replId">
          <pc:chgData name="Montes Giraldo, Valentina" userId="S::montesva@msu.edu::557b3283-9265-4f14-bce1-be24d2fc031c" providerId="AD" clId="Web-{E1084207-34A9-6265-F2EB-68F0B46F2FCB}" dt="2023-12-13T02:00:29.934" v="1"/>
          <pc:sldLayoutMkLst>
            <pc:docMk/>
            <pc:sldMasterMk cId="2295787452" sldId="2147483660"/>
            <pc:sldLayoutMk cId="1300425208" sldId="2147483669"/>
          </pc:sldLayoutMkLst>
        </pc:sldLayoutChg>
        <pc:sldLayoutChg chg="add del mod replId">
          <pc:chgData name="Montes Giraldo, Valentina" userId="S::montesva@msu.edu::557b3283-9265-4f14-bce1-be24d2fc031c" providerId="AD" clId="Web-{E1084207-34A9-6265-F2EB-68F0B46F2FCB}" dt="2023-12-13T02:00:29.934" v="1"/>
          <pc:sldLayoutMkLst>
            <pc:docMk/>
            <pc:sldMasterMk cId="2295787452" sldId="2147483660"/>
            <pc:sldLayoutMk cId="3342789328" sldId="2147483670"/>
          </pc:sldLayoutMkLst>
        </pc:sldLayoutChg>
        <pc:sldLayoutChg chg="add del mod replId">
          <pc:chgData name="Montes Giraldo, Valentina" userId="S::montesva@msu.edu::557b3283-9265-4f14-bce1-be24d2fc031c" providerId="AD" clId="Web-{E1084207-34A9-6265-F2EB-68F0B46F2FCB}" dt="2023-12-13T02:00:29.934" v="1"/>
          <pc:sldLayoutMkLst>
            <pc:docMk/>
            <pc:sldMasterMk cId="2295787452" sldId="2147483660"/>
            <pc:sldLayoutMk cId="3488527713" sldId="2147483671"/>
          </pc:sldLayoutMkLst>
        </pc:sldLayoutChg>
        <pc:sldLayoutChg chg="add del mod replId">
          <pc:chgData name="Montes Giraldo, Valentina" userId="S::montesva@msu.edu::557b3283-9265-4f14-bce1-be24d2fc031c" providerId="AD" clId="Web-{E1084207-34A9-6265-F2EB-68F0B46F2FCB}" dt="2023-12-13T02:00:29.934" v="1"/>
          <pc:sldLayoutMkLst>
            <pc:docMk/>
            <pc:sldMasterMk cId="2295787452" sldId="2147483660"/>
            <pc:sldLayoutMk cId="3730366251" sldId="2147483672"/>
          </pc:sldLayoutMkLst>
        </pc:sldLayoutChg>
        <pc:sldLayoutChg chg="add del mod replId">
          <pc:chgData name="Montes Giraldo, Valentina" userId="S::montesva@msu.edu::557b3283-9265-4f14-bce1-be24d2fc031c" providerId="AD" clId="Web-{E1084207-34A9-6265-F2EB-68F0B46F2FCB}" dt="2023-12-13T02:00:29.934" v="1"/>
          <pc:sldLayoutMkLst>
            <pc:docMk/>
            <pc:sldMasterMk cId="2295787452" sldId="2147483660"/>
            <pc:sldLayoutMk cId="2259257470" sldId="2147483673"/>
          </pc:sldLayoutMkLst>
        </pc:sldLayoutChg>
        <pc:sldLayoutChg chg="add del mod replId">
          <pc:chgData name="Montes Giraldo, Valentina" userId="S::montesva@msu.edu::557b3283-9265-4f14-bce1-be24d2fc031c" providerId="AD" clId="Web-{E1084207-34A9-6265-F2EB-68F0B46F2FCB}" dt="2023-12-13T02:00:29.934" v="1"/>
          <pc:sldLayoutMkLst>
            <pc:docMk/>
            <pc:sldMasterMk cId="2295787452" sldId="2147483660"/>
            <pc:sldLayoutMk cId="685984990" sldId="2147483674"/>
          </pc:sldLayoutMkLst>
        </pc:sldLayoutChg>
        <pc:sldLayoutChg chg="add del mod replId">
          <pc:chgData name="Montes Giraldo, Valentina" userId="S::montesva@msu.edu::557b3283-9265-4f14-bce1-be24d2fc031c" providerId="AD" clId="Web-{E1084207-34A9-6265-F2EB-68F0B46F2FCB}" dt="2023-12-13T02:00:29.934" v="1"/>
          <pc:sldLayoutMkLst>
            <pc:docMk/>
            <pc:sldMasterMk cId="2295787452" sldId="2147483660"/>
            <pc:sldLayoutMk cId="437398724" sldId="2147483675"/>
          </pc:sldLayoutMkLst>
        </pc:sldLayoutChg>
        <pc:sldLayoutChg chg="add del mod replId">
          <pc:chgData name="Montes Giraldo, Valentina" userId="S::montesva@msu.edu::557b3283-9265-4f14-bce1-be24d2fc031c" providerId="AD" clId="Web-{E1084207-34A9-6265-F2EB-68F0B46F2FCB}" dt="2023-12-13T02:00:29.934" v="1"/>
          <pc:sldLayoutMkLst>
            <pc:docMk/>
            <pc:sldMasterMk cId="2295787452" sldId="2147483660"/>
            <pc:sldLayoutMk cId="2682217754" sldId="2147483676"/>
          </pc:sldLayoutMkLst>
        </pc:sldLayoutChg>
        <pc:sldLayoutChg chg="add del mod replId">
          <pc:chgData name="Montes Giraldo, Valentina" userId="S::montesva@msu.edu::557b3283-9265-4f14-bce1-be24d2fc031c" providerId="AD" clId="Web-{E1084207-34A9-6265-F2EB-68F0B46F2FCB}" dt="2023-12-13T02:00:29.934" v="1"/>
          <pc:sldLayoutMkLst>
            <pc:docMk/>
            <pc:sldMasterMk cId="2295787452" sldId="2147483660"/>
            <pc:sldLayoutMk cId="895023418" sldId="2147483677"/>
          </pc:sldLayoutMkLst>
        </pc:sldLayoutChg>
      </pc:sldMasterChg>
      <pc:sldMasterChg chg="add del addSldLayout delSldLayout modSldLayout">
        <pc:chgData name="Montes Giraldo, Valentina" userId="S::montesva@msu.edu::557b3283-9265-4f14-bce1-be24d2fc031c" providerId="AD" clId="Web-{E1084207-34A9-6265-F2EB-68F0B46F2FCB}" dt="2023-12-13T02:00:34.309" v="2"/>
        <pc:sldMasterMkLst>
          <pc:docMk/>
          <pc:sldMasterMk cId="1880557777" sldId="2147483678"/>
        </pc:sldMasterMkLst>
        <pc:sldLayoutChg chg="add del mod replId">
          <pc:chgData name="Montes Giraldo, Valentina" userId="S::montesva@msu.edu::557b3283-9265-4f14-bce1-be24d2fc031c" providerId="AD" clId="Web-{E1084207-34A9-6265-F2EB-68F0B46F2FCB}" dt="2023-12-13T02:00:34.309" v="2"/>
          <pc:sldLayoutMkLst>
            <pc:docMk/>
            <pc:sldMasterMk cId="1880557777" sldId="2147483678"/>
            <pc:sldLayoutMk cId="2554202404" sldId="2147483679"/>
          </pc:sldLayoutMkLst>
        </pc:sldLayoutChg>
        <pc:sldLayoutChg chg="add del mod replId">
          <pc:chgData name="Montes Giraldo, Valentina" userId="S::montesva@msu.edu::557b3283-9265-4f14-bce1-be24d2fc031c" providerId="AD" clId="Web-{E1084207-34A9-6265-F2EB-68F0B46F2FCB}" dt="2023-12-13T02:00:34.309" v="2"/>
          <pc:sldLayoutMkLst>
            <pc:docMk/>
            <pc:sldMasterMk cId="1880557777" sldId="2147483678"/>
            <pc:sldLayoutMk cId="773367666" sldId="2147483680"/>
          </pc:sldLayoutMkLst>
        </pc:sldLayoutChg>
        <pc:sldLayoutChg chg="add del mod replId">
          <pc:chgData name="Montes Giraldo, Valentina" userId="S::montesva@msu.edu::557b3283-9265-4f14-bce1-be24d2fc031c" providerId="AD" clId="Web-{E1084207-34A9-6265-F2EB-68F0B46F2FCB}" dt="2023-12-13T02:00:34.309" v="2"/>
          <pc:sldLayoutMkLst>
            <pc:docMk/>
            <pc:sldMasterMk cId="1880557777" sldId="2147483678"/>
            <pc:sldLayoutMk cId="2555409766" sldId="2147483681"/>
          </pc:sldLayoutMkLst>
        </pc:sldLayoutChg>
        <pc:sldLayoutChg chg="add del mod replId">
          <pc:chgData name="Montes Giraldo, Valentina" userId="S::montesva@msu.edu::557b3283-9265-4f14-bce1-be24d2fc031c" providerId="AD" clId="Web-{E1084207-34A9-6265-F2EB-68F0B46F2FCB}" dt="2023-12-13T02:00:34.309" v="2"/>
          <pc:sldLayoutMkLst>
            <pc:docMk/>
            <pc:sldMasterMk cId="1880557777" sldId="2147483678"/>
            <pc:sldLayoutMk cId="4164199411" sldId="2147483682"/>
          </pc:sldLayoutMkLst>
        </pc:sldLayoutChg>
        <pc:sldLayoutChg chg="add del mod replId">
          <pc:chgData name="Montes Giraldo, Valentina" userId="S::montesva@msu.edu::557b3283-9265-4f14-bce1-be24d2fc031c" providerId="AD" clId="Web-{E1084207-34A9-6265-F2EB-68F0B46F2FCB}" dt="2023-12-13T02:00:34.309" v="2"/>
          <pc:sldLayoutMkLst>
            <pc:docMk/>
            <pc:sldMasterMk cId="1880557777" sldId="2147483678"/>
            <pc:sldLayoutMk cId="4107160335" sldId="2147483683"/>
          </pc:sldLayoutMkLst>
        </pc:sldLayoutChg>
        <pc:sldLayoutChg chg="add del mod replId">
          <pc:chgData name="Montes Giraldo, Valentina" userId="S::montesva@msu.edu::557b3283-9265-4f14-bce1-be24d2fc031c" providerId="AD" clId="Web-{E1084207-34A9-6265-F2EB-68F0B46F2FCB}" dt="2023-12-13T02:00:34.309" v="2"/>
          <pc:sldLayoutMkLst>
            <pc:docMk/>
            <pc:sldMasterMk cId="1880557777" sldId="2147483678"/>
            <pc:sldLayoutMk cId="4071648341" sldId="2147483684"/>
          </pc:sldLayoutMkLst>
        </pc:sldLayoutChg>
        <pc:sldLayoutChg chg="add del mod replId">
          <pc:chgData name="Montes Giraldo, Valentina" userId="S::montesva@msu.edu::557b3283-9265-4f14-bce1-be24d2fc031c" providerId="AD" clId="Web-{E1084207-34A9-6265-F2EB-68F0B46F2FCB}" dt="2023-12-13T02:00:34.309" v="2"/>
          <pc:sldLayoutMkLst>
            <pc:docMk/>
            <pc:sldMasterMk cId="1880557777" sldId="2147483678"/>
            <pc:sldLayoutMk cId="753234903" sldId="2147483685"/>
          </pc:sldLayoutMkLst>
        </pc:sldLayoutChg>
        <pc:sldLayoutChg chg="add del mod replId">
          <pc:chgData name="Montes Giraldo, Valentina" userId="S::montesva@msu.edu::557b3283-9265-4f14-bce1-be24d2fc031c" providerId="AD" clId="Web-{E1084207-34A9-6265-F2EB-68F0B46F2FCB}" dt="2023-12-13T02:00:34.309" v="2"/>
          <pc:sldLayoutMkLst>
            <pc:docMk/>
            <pc:sldMasterMk cId="1880557777" sldId="2147483678"/>
            <pc:sldLayoutMk cId="1279213119" sldId="2147483686"/>
          </pc:sldLayoutMkLst>
        </pc:sldLayoutChg>
        <pc:sldLayoutChg chg="add del mod replId">
          <pc:chgData name="Montes Giraldo, Valentina" userId="S::montesva@msu.edu::557b3283-9265-4f14-bce1-be24d2fc031c" providerId="AD" clId="Web-{E1084207-34A9-6265-F2EB-68F0B46F2FCB}" dt="2023-12-13T02:00:34.309" v="2"/>
          <pc:sldLayoutMkLst>
            <pc:docMk/>
            <pc:sldMasterMk cId="1880557777" sldId="2147483678"/>
            <pc:sldLayoutMk cId="2028542722" sldId="2147483687"/>
          </pc:sldLayoutMkLst>
        </pc:sldLayoutChg>
        <pc:sldLayoutChg chg="add del mod replId">
          <pc:chgData name="Montes Giraldo, Valentina" userId="S::montesva@msu.edu::557b3283-9265-4f14-bce1-be24d2fc031c" providerId="AD" clId="Web-{E1084207-34A9-6265-F2EB-68F0B46F2FCB}" dt="2023-12-13T02:00:34.309" v="2"/>
          <pc:sldLayoutMkLst>
            <pc:docMk/>
            <pc:sldMasterMk cId="1880557777" sldId="2147483678"/>
            <pc:sldLayoutMk cId="4133351919" sldId="2147483688"/>
          </pc:sldLayoutMkLst>
        </pc:sldLayoutChg>
        <pc:sldLayoutChg chg="add del mod replId">
          <pc:chgData name="Montes Giraldo, Valentina" userId="S::montesva@msu.edu::557b3283-9265-4f14-bce1-be24d2fc031c" providerId="AD" clId="Web-{E1084207-34A9-6265-F2EB-68F0B46F2FCB}" dt="2023-12-13T02:00:34.309" v="2"/>
          <pc:sldLayoutMkLst>
            <pc:docMk/>
            <pc:sldMasterMk cId="1880557777" sldId="2147483678"/>
            <pc:sldLayoutMk cId="1991806300" sldId="2147483689"/>
          </pc:sldLayoutMkLst>
        </pc:sldLayoutChg>
        <pc:sldLayoutChg chg="add del mod replId">
          <pc:chgData name="Montes Giraldo, Valentina" userId="S::montesva@msu.edu::557b3283-9265-4f14-bce1-be24d2fc031c" providerId="AD" clId="Web-{E1084207-34A9-6265-F2EB-68F0B46F2FCB}" dt="2023-12-13T02:00:34.309" v="2"/>
          <pc:sldLayoutMkLst>
            <pc:docMk/>
            <pc:sldMasterMk cId="1880557777" sldId="2147483678"/>
            <pc:sldLayoutMk cId="483682240" sldId="2147483690"/>
          </pc:sldLayoutMkLst>
        </pc:sldLayoutChg>
        <pc:sldLayoutChg chg="add del mod replId">
          <pc:chgData name="Montes Giraldo, Valentina" userId="S::montesva@msu.edu::557b3283-9265-4f14-bce1-be24d2fc031c" providerId="AD" clId="Web-{E1084207-34A9-6265-F2EB-68F0B46F2FCB}" dt="2023-12-13T02:00:34.309" v="2"/>
          <pc:sldLayoutMkLst>
            <pc:docMk/>
            <pc:sldMasterMk cId="1880557777" sldId="2147483678"/>
            <pc:sldLayoutMk cId="2203250906" sldId="2147483691"/>
          </pc:sldLayoutMkLst>
        </pc:sldLayoutChg>
        <pc:sldLayoutChg chg="add del mod replId">
          <pc:chgData name="Montes Giraldo, Valentina" userId="S::montesva@msu.edu::557b3283-9265-4f14-bce1-be24d2fc031c" providerId="AD" clId="Web-{E1084207-34A9-6265-F2EB-68F0B46F2FCB}" dt="2023-12-13T02:00:34.309" v="2"/>
          <pc:sldLayoutMkLst>
            <pc:docMk/>
            <pc:sldMasterMk cId="1880557777" sldId="2147483678"/>
            <pc:sldLayoutMk cId="847408405" sldId="2147483692"/>
          </pc:sldLayoutMkLst>
        </pc:sldLayoutChg>
        <pc:sldLayoutChg chg="add del mod replId">
          <pc:chgData name="Montes Giraldo, Valentina" userId="S::montesva@msu.edu::557b3283-9265-4f14-bce1-be24d2fc031c" providerId="AD" clId="Web-{E1084207-34A9-6265-F2EB-68F0B46F2FCB}" dt="2023-12-13T02:00:34.309" v="2"/>
          <pc:sldLayoutMkLst>
            <pc:docMk/>
            <pc:sldMasterMk cId="1880557777" sldId="2147483678"/>
            <pc:sldLayoutMk cId="1009644896" sldId="2147483693"/>
          </pc:sldLayoutMkLst>
        </pc:sldLayoutChg>
        <pc:sldLayoutChg chg="add del mod replId">
          <pc:chgData name="Montes Giraldo, Valentina" userId="S::montesva@msu.edu::557b3283-9265-4f14-bce1-be24d2fc031c" providerId="AD" clId="Web-{E1084207-34A9-6265-F2EB-68F0B46F2FCB}" dt="2023-12-13T02:00:34.309" v="2"/>
          <pc:sldLayoutMkLst>
            <pc:docMk/>
            <pc:sldMasterMk cId="1880557777" sldId="2147483678"/>
            <pc:sldLayoutMk cId="2342491460" sldId="2147483694"/>
          </pc:sldLayoutMkLst>
        </pc:sldLayoutChg>
        <pc:sldLayoutChg chg="add del mod replId">
          <pc:chgData name="Montes Giraldo, Valentina" userId="S::montesva@msu.edu::557b3283-9265-4f14-bce1-be24d2fc031c" providerId="AD" clId="Web-{E1084207-34A9-6265-F2EB-68F0B46F2FCB}" dt="2023-12-13T02:00:34.309" v="2"/>
          <pc:sldLayoutMkLst>
            <pc:docMk/>
            <pc:sldMasterMk cId="1880557777" sldId="2147483678"/>
            <pc:sldLayoutMk cId="1420231411" sldId="2147483695"/>
          </pc:sldLayoutMkLst>
        </pc:sldLayoutChg>
      </pc:sldMasterChg>
      <pc:sldMasterChg chg="add del addSldLayout delSldLayout modSldLayout">
        <pc:chgData name="Montes Giraldo, Valentina" userId="S::montesva@msu.edu::557b3283-9265-4f14-bce1-be24d2fc031c" providerId="AD" clId="Web-{E1084207-34A9-6265-F2EB-68F0B46F2FCB}" dt="2023-12-13T02:00:40.418" v="3"/>
        <pc:sldMasterMkLst>
          <pc:docMk/>
          <pc:sldMasterMk cId="2086760949" sldId="2147483696"/>
        </pc:sldMasterMkLst>
        <pc:sldLayoutChg chg="add del mod replId">
          <pc:chgData name="Montes Giraldo, Valentina" userId="S::montesva@msu.edu::557b3283-9265-4f14-bce1-be24d2fc031c" providerId="AD" clId="Web-{E1084207-34A9-6265-F2EB-68F0B46F2FCB}" dt="2023-12-13T02:00:40.418" v="3"/>
          <pc:sldLayoutMkLst>
            <pc:docMk/>
            <pc:sldMasterMk cId="2086760949" sldId="2147483696"/>
            <pc:sldLayoutMk cId="2357792565" sldId="2147483697"/>
          </pc:sldLayoutMkLst>
        </pc:sldLayoutChg>
        <pc:sldLayoutChg chg="add del mod replId">
          <pc:chgData name="Montes Giraldo, Valentina" userId="S::montesva@msu.edu::557b3283-9265-4f14-bce1-be24d2fc031c" providerId="AD" clId="Web-{E1084207-34A9-6265-F2EB-68F0B46F2FCB}" dt="2023-12-13T02:00:40.418" v="3"/>
          <pc:sldLayoutMkLst>
            <pc:docMk/>
            <pc:sldMasterMk cId="2086760949" sldId="2147483696"/>
            <pc:sldLayoutMk cId="2273323517" sldId="2147483698"/>
          </pc:sldLayoutMkLst>
        </pc:sldLayoutChg>
        <pc:sldLayoutChg chg="add del mod replId">
          <pc:chgData name="Montes Giraldo, Valentina" userId="S::montesva@msu.edu::557b3283-9265-4f14-bce1-be24d2fc031c" providerId="AD" clId="Web-{E1084207-34A9-6265-F2EB-68F0B46F2FCB}" dt="2023-12-13T02:00:40.418" v="3"/>
          <pc:sldLayoutMkLst>
            <pc:docMk/>
            <pc:sldMasterMk cId="2086760949" sldId="2147483696"/>
            <pc:sldLayoutMk cId="1531162415" sldId="2147483699"/>
          </pc:sldLayoutMkLst>
        </pc:sldLayoutChg>
        <pc:sldLayoutChg chg="add del mod replId">
          <pc:chgData name="Montes Giraldo, Valentina" userId="S::montesva@msu.edu::557b3283-9265-4f14-bce1-be24d2fc031c" providerId="AD" clId="Web-{E1084207-34A9-6265-F2EB-68F0B46F2FCB}" dt="2023-12-13T02:00:40.418" v="3"/>
          <pc:sldLayoutMkLst>
            <pc:docMk/>
            <pc:sldMasterMk cId="2086760949" sldId="2147483696"/>
            <pc:sldLayoutMk cId="1600175437" sldId="2147483700"/>
          </pc:sldLayoutMkLst>
        </pc:sldLayoutChg>
        <pc:sldLayoutChg chg="add del mod replId">
          <pc:chgData name="Montes Giraldo, Valentina" userId="S::montesva@msu.edu::557b3283-9265-4f14-bce1-be24d2fc031c" providerId="AD" clId="Web-{E1084207-34A9-6265-F2EB-68F0B46F2FCB}" dt="2023-12-13T02:00:40.418" v="3"/>
          <pc:sldLayoutMkLst>
            <pc:docMk/>
            <pc:sldMasterMk cId="2086760949" sldId="2147483696"/>
            <pc:sldLayoutMk cId="4204833950" sldId="2147483701"/>
          </pc:sldLayoutMkLst>
        </pc:sldLayoutChg>
        <pc:sldLayoutChg chg="add del mod replId">
          <pc:chgData name="Montes Giraldo, Valentina" userId="S::montesva@msu.edu::557b3283-9265-4f14-bce1-be24d2fc031c" providerId="AD" clId="Web-{E1084207-34A9-6265-F2EB-68F0B46F2FCB}" dt="2023-12-13T02:00:40.418" v="3"/>
          <pc:sldLayoutMkLst>
            <pc:docMk/>
            <pc:sldMasterMk cId="2086760949" sldId="2147483696"/>
            <pc:sldLayoutMk cId="3713204984" sldId="2147483702"/>
          </pc:sldLayoutMkLst>
        </pc:sldLayoutChg>
        <pc:sldLayoutChg chg="add del mod replId">
          <pc:chgData name="Montes Giraldo, Valentina" userId="S::montesva@msu.edu::557b3283-9265-4f14-bce1-be24d2fc031c" providerId="AD" clId="Web-{E1084207-34A9-6265-F2EB-68F0B46F2FCB}" dt="2023-12-13T02:00:40.418" v="3"/>
          <pc:sldLayoutMkLst>
            <pc:docMk/>
            <pc:sldMasterMk cId="2086760949" sldId="2147483696"/>
            <pc:sldLayoutMk cId="3213616752" sldId="2147483703"/>
          </pc:sldLayoutMkLst>
        </pc:sldLayoutChg>
        <pc:sldLayoutChg chg="add del mod replId">
          <pc:chgData name="Montes Giraldo, Valentina" userId="S::montesva@msu.edu::557b3283-9265-4f14-bce1-be24d2fc031c" providerId="AD" clId="Web-{E1084207-34A9-6265-F2EB-68F0B46F2FCB}" dt="2023-12-13T02:00:40.418" v="3"/>
          <pc:sldLayoutMkLst>
            <pc:docMk/>
            <pc:sldMasterMk cId="2086760949" sldId="2147483696"/>
            <pc:sldLayoutMk cId="105763479" sldId="2147483704"/>
          </pc:sldLayoutMkLst>
        </pc:sldLayoutChg>
        <pc:sldLayoutChg chg="add del mod replId">
          <pc:chgData name="Montes Giraldo, Valentina" userId="S::montesva@msu.edu::557b3283-9265-4f14-bce1-be24d2fc031c" providerId="AD" clId="Web-{E1084207-34A9-6265-F2EB-68F0B46F2FCB}" dt="2023-12-13T02:00:40.418" v="3"/>
          <pc:sldLayoutMkLst>
            <pc:docMk/>
            <pc:sldMasterMk cId="2086760949" sldId="2147483696"/>
            <pc:sldLayoutMk cId="3140379768" sldId="2147483705"/>
          </pc:sldLayoutMkLst>
        </pc:sldLayoutChg>
        <pc:sldLayoutChg chg="add del mod replId">
          <pc:chgData name="Montes Giraldo, Valentina" userId="S::montesva@msu.edu::557b3283-9265-4f14-bce1-be24d2fc031c" providerId="AD" clId="Web-{E1084207-34A9-6265-F2EB-68F0B46F2FCB}" dt="2023-12-13T02:00:40.418" v="3"/>
          <pc:sldLayoutMkLst>
            <pc:docMk/>
            <pc:sldMasterMk cId="2086760949" sldId="2147483696"/>
            <pc:sldLayoutMk cId="2639057584" sldId="2147483706"/>
          </pc:sldLayoutMkLst>
        </pc:sldLayoutChg>
        <pc:sldLayoutChg chg="add del mod replId">
          <pc:chgData name="Montes Giraldo, Valentina" userId="S::montesva@msu.edu::557b3283-9265-4f14-bce1-be24d2fc031c" providerId="AD" clId="Web-{E1084207-34A9-6265-F2EB-68F0B46F2FCB}" dt="2023-12-13T02:00:40.418" v="3"/>
          <pc:sldLayoutMkLst>
            <pc:docMk/>
            <pc:sldMasterMk cId="2086760949" sldId="2147483696"/>
            <pc:sldLayoutMk cId="2320579328" sldId="2147483707"/>
          </pc:sldLayoutMkLst>
        </pc:sldLayoutChg>
        <pc:sldLayoutChg chg="add del mod replId">
          <pc:chgData name="Montes Giraldo, Valentina" userId="S::montesva@msu.edu::557b3283-9265-4f14-bce1-be24d2fc031c" providerId="AD" clId="Web-{E1084207-34A9-6265-F2EB-68F0B46F2FCB}" dt="2023-12-13T02:00:40.418" v="3"/>
          <pc:sldLayoutMkLst>
            <pc:docMk/>
            <pc:sldMasterMk cId="2086760949" sldId="2147483696"/>
            <pc:sldLayoutMk cId="4013649287" sldId="2147483708"/>
          </pc:sldLayoutMkLst>
        </pc:sldLayoutChg>
        <pc:sldLayoutChg chg="add del mod replId">
          <pc:chgData name="Montes Giraldo, Valentina" userId="S::montesva@msu.edu::557b3283-9265-4f14-bce1-be24d2fc031c" providerId="AD" clId="Web-{E1084207-34A9-6265-F2EB-68F0B46F2FCB}" dt="2023-12-13T02:00:40.418" v="3"/>
          <pc:sldLayoutMkLst>
            <pc:docMk/>
            <pc:sldMasterMk cId="2086760949" sldId="2147483696"/>
            <pc:sldLayoutMk cId="3932442139" sldId="2147483709"/>
          </pc:sldLayoutMkLst>
        </pc:sldLayoutChg>
        <pc:sldLayoutChg chg="add del mod replId">
          <pc:chgData name="Montes Giraldo, Valentina" userId="S::montesva@msu.edu::557b3283-9265-4f14-bce1-be24d2fc031c" providerId="AD" clId="Web-{E1084207-34A9-6265-F2EB-68F0B46F2FCB}" dt="2023-12-13T02:00:40.418" v="3"/>
          <pc:sldLayoutMkLst>
            <pc:docMk/>
            <pc:sldMasterMk cId="2086760949" sldId="2147483696"/>
            <pc:sldLayoutMk cId="3951750802" sldId="2147483710"/>
          </pc:sldLayoutMkLst>
        </pc:sldLayoutChg>
        <pc:sldLayoutChg chg="add del mod replId">
          <pc:chgData name="Montes Giraldo, Valentina" userId="S::montesva@msu.edu::557b3283-9265-4f14-bce1-be24d2fc031c" providerId="AD" clId="Web-{E1084207-34A9-6265-F2EB-68F0B46F2FCB}" dt="2023-12-13T02:00:40.418" v="3"/>
          <pc:sldLayoutMkLst>
            <pc:docMk/>
            <pc:sldMasterMk cId="2086760949" sldId="2147483696"/>
            <pc:sldLayoutMk cId="327507814" sldId="2147483711"/>
          </pc:sldLayoutMkLst>
        </pc:sldLayoutChg>
        <pc:sldLayoutChg chg="add del mod replId">
          <pc:chgData name="Montes Giraldo, Valentina" userId="S::montesva@msu.edu::557b3283-9265-4f14-bce1-be24d2fc031c" providerId="AD" clId="Web-{E1084207-34A9-6265-F2EB-68F0B46F2FCB}" dt="2023-12-13T02:00:40.418" v="3"/>
          <pc:sldLayoutMkLst>
            <pc:docMk/>
            <pc:sldMasterMk cId="2086760949" sldId="2147483696"/>
            <pc:sldLayoutMk cId="1521279832" sldId="2147483712"/>
          </pc:sldLayoutMkLst>
        </pc:sldLayoutChg>
        <pc:sldLayoutChg chg="add del mod replId">
          <pc:chgData name="Montes Giraldo, Valentina" userId="S::montesva@msu.edu::557b3283-9265-4f14-bce1-be24d2fc031c" providerId="AD" clId="Web-{E1084207-34A9-6265-F2EB-68F0B46F2FCB}" dt="2023-12-13T02:00:40.418" v="3"/>
          <pc:sldLayoutMkLst>
            <pc:docMk/>
            <pc:sldMasterMk cId="2086760949" sldId="2147483696"/>
            <pc:sldLayoutMk cId="2440996910" sldId="2147483713"/>
          </pc:sldLayoutMkLst>
        </pc:sldLayoutChg>
      </pc:sldMasterChg>
      <pc:sldMasterChg chg="add del addSldLayout delSldLayout modSldLayout">
        <pc:chgData name="Montes Giraldo, Valentina" userId="S::montesva@msu.edu::557b3283-9265-4f14-bce1-be24d2fc031c" providerId="AD" clId="Web-{E1084207-34A9-6265-F2EB-68F0B46F2FCB}" dt="2023-12-13T02:00:49.216" v="4"/>
        <pc:sldMasterMkLst>
          <pc:docMk/>
          <pc:sldMasterMk cId="301248076" sldId="2147483714"/>
        </pc:sldMasterMkLst>
        <pc:sldLayoutChg chg="add del mod replId">
          <pc:chgData name="Montes Giraldo, Valentina" userId="S::montesva@msu.edu::557b3283-9265-4f14-bce1-be24d2fc031c" providerId="AD" clId="Web-{E1084207-34A9-6265-F2EB-68F0B46F2FCB}" dt="2023-12-13T02:00:49.216" v="4"/>
          <pc:sldLayoutMkLst>
            <pc:docMk/>
            <pc:sldMasterMk cId="301248076" sldId="2147483714"/>
            <pc:sldLayoutMk cId="3829360668" sldId="2147483715"/>
          </pc:sldLayoutMkLst>
        </pc:sldLayoutChg>
        <pc:sldLayoutChg chg="add del mod replId">
          <pc:chgData name="Montes Giraldo, Valentina" userId="S::montesva@msu.edu::557b3283-9265-4f14-bce1-be24d2fc031c" providerId="AD" clId="Web-{E1084207-34A9-6265-F2EB-68F0B46F2FCB}" dt="2023-12-13T02:00:49.216" v="4"/>
          <pc:sldLayoutMkLst>
            <pc:docMk/>
            <pc:sldMasterMk cId="301248076" sldId="2147483714"/>
            <pc:sldLayoutMk cId="3705901987" sldId="2147483716"/>
          </pc:sldLayoutMkLst>
        </pc:sldLayoutChg>
        <pc:sldLayoutChg chg="add del mod replId">
          <pc:chgData name="Montes Giraldo, Valentina" userId="S::montesva@msu.edu::557b3283-9265-4f14-bce1-be24d2fc031c" providerId="AD" clId="Web-{E1084207-34A9-6265-F2EB-68F0B46F2FCB}" dt="2023-12-13T02:00:49.216" v="4"/>
          <pc:sldLayoutMkLst>
            <pc:docMk/>
            <pc:sldMasterMk cId="301248076" sldId="2147483714"/>
            <pc:sldLayoutMk cId="986435388" sldId="2147483717"/>
          </pc:sldLayoutMkLst>
        </pc:sldLayoutChg>
        <pc:sldLayoutChg chg="add del mod replId">
          <pc:chgData name="Montes Giraldo, Valentina" userId="S::montesva@msu.edu::557b3283-9265-4f14-bce1-be24d2fc031c" providerId="AD" clId="Web-{E1084207-34A9-6265-F2EB-68F0B46F2FCB}" dt="2023-12-13T02:00:49.216" v="4"/>
          <pc:sldLayoutMkLst>
            <pc:docMk/>
            <pc:sldMasterMk cId="301248076" sldId="2147483714"/>
            <pc:sldLayoutMk cId="3440625315" sldId="2147483718"/>
          </pc:sldLayoutMkLst>
        </pc:sldLayoutChg>
        <pc:sldLayoutChg chg="add del mod replId">
          <pc:chgData name="Montes Giraldo, Valentina" userId="S::montesva@msu.edu::557b3283-9265-4f14-bce1-be24d2fc031c" providerId="AD" clId="Web-{E1084207-34A9-6265-F2EB-68F0B46F2FCB}" dt="2023-12-13T02:00:49.216" v="4"/>
          <pc:sldLayoutMkLst>
            <pc:docMk/>
            <pc:sldMasterMk cId="301248076" sldId="2147483714"/>
            <pc:sldLayoutMk cId="1128787578" sldId="2147483719"/>
          </pc:sldLayoutMkLst>
        </pc:sldLayoutChg>
        <pc:sldLayoutChg chg="add del mod replId">
          <pc:chgData name="Montes Giraldo, Valentina" userId="S::montesva@msu.edu::557b3283-9265-4f14-bce1-be24d2fc031c" providerId="AD" clId="Web-{E1084207-34A9-6265-F2EB-68F0B46F2FCB}" dt="2023-12-13T02:00:49.216" v="4"/>
          <pc:sldLayoutMkLst>
            <pc:docMk/>
            <pc:sldMasterMk cId="301248076" sldId="2147483714"/>
            <pc:sldLayoutMk cId="4204267061" sldId="2147483720"/>
          </pc:sldLayoutMkLst>
        </pc:sldLayoutChg>
        <pc:sldLayoutChg chg="add del mod replId">
          <pc:chgData name="Montes Giraldo, Valentina" userId="S::montesva@msu.edu::557b3283-9265-4f14-bce1-be24d2fc031c" providerId="AD" clId="Web-{E1084207-34A9-6265-F2EB-68F0B46F2FCB}" dt="2023-12-13T02:00:49.216" v="4"/>
          <pc:sldLayoutMkLst>
            <pc:docMk/>
            <pc:sldMasterMk cId="301248076" sldId="2147483714"/>
            <pc:sldLayoutMk cId="3855440415" sldId="2147483721"/>
          </pc:sldLayoutMkLst>
        </pc:sldLayoutChg>
        <pc:sldLayoutChg chg="add del mod replId">
          <pc:chgData name="Montes Giraldo, Valentina" userId="S::montesva@msu.edu::557b3283-9265-4f14-bce1-be24d2fc031c" providerId="AD" clId="Web-{E1084207-34A9-6265-F2EB-68F0B46F2FCB}" dt="2023-12-13T02:00:49.216" v="4"/>
          <pc:sldLayoutMkLst>
            <pc:docMk/>
            <pc:sldMasterMk cId="301248076" sldId="2147483714"/>
            <pc:sldLayoutMk cId="2265893900" sldId="2147483722"/>
          </pc:sldLayoutMkLst>
        </pc:sldLayoutChg>
        <pc:sldLayoutChg chg="add del mod replId">
          <pc:chgData name="Montes Giraldo, Valentina" userId="S::montesva@msu.edu::557b3283-9265-4f14-bce1-be24d2fc031c" providerId="AD" clId="Web-{E1084207-34A9-6265-F2EB-68F0B46F2FCB}" dt="2023-12-13T02:00:49.216" v="4"/>
          <pc:sldLayoutMkLst>
            <pc:docMk/>
            <pc:sldMasterMk cId="301248076" sldId="2147483714"/>
            <pc:sldLayoutMk cId="549665773" sldId="2147483723"/>
          </pc:sldLayoutMkLst>
        </pc:sldLayoutChg>
        <pc:sldLayoutChg chg="add del mod replId">
          <pc:chgData name="Montes Giraldo, Valentina" userId="S::montesva@msu.edu::557b3283-9265-4f14-bce1-be24d2fc031c" providerId="AD" clId="Web-{E1084207-34A9-6265-F2EB-68F0B46F2FCB}" dt="2023-12-13T02:00:49.216" v="4"/>
          <pc:sldLayoutMkLst>
            <pc:docMk/>
            <pc:sldMasterMk cId="301248076" sldId="2147483714"/>
            <pc:sldLayoutMk cId="3086248739" sldId="2147483724"/>
          </pc:sldLayoutMkLst>
        </pc:sldLayoutChg>
        <pc:sldLayoutChg chg="add del mod replId">
          <pc:chgData name="Montes Giraldo, Valentina" userId="S::montesva@msu.edu::557b3283-9265-4f14-bce1-be24d2fc031c" providerId="AD" clId="Web-{E1084207-34A9-6265-F2EB-68F0B46F2FCB}" dt="2023-12-13T02:00:49.216" v="4"/>
          <pc:sldLayoutMkLst>
            <pc:docMk/>
            <pc:sldMasterMk cId="301248076" sldId="2147483714"/>
            <pc:sldLayoutMk cId="772917699" sldId="2147483725"/>
          </pc:sldLayoutMkLst>
        </pc:sldLayoutChg>
        <pc:sldLayoutChg chg="add del mod replId">
          <pc:chgData name="Montes Giraldo, Valentina" userId="S::montesva@msu.edu::557b3283-9265-4f14-bce1-be24d2fc031c" providerId="AD" clId="Web-{E1084207-34A9-6265-F2EB-68F0B46F2FCB}" dt="2023-12-13T02:00:49.216" v="4"/>
          <pc:sldLayoutMkLst>
            <pc:docMk/>
            <pc:sldMasterMk cId="301248076" sldId="2147483714"/>
            <pc:sldLayoutMk cId="3022688867" sldId="2147483726"/>
          </pc:sldLayoutMkLst>
        </pc:sldLayoutChg>
        <pc:sldLayoutChg chg="add del mod replId">
          <pc:chgData name="Montes Giraldo, Valentina" userId="S::montesva@msu.edu::557b3283-9265-4f14-bce1-be24d2fc031c" providerId="AD" clId="Web-{E1084207-34A9-6265-F2EB-68F0B46F2FCB}" dt="2023-12-13T02:00:49.216" v="4"/>
          <pc:sldLayoutMkLst>
            <pc:docMk/>
            <pc:sldMasterMk cId="301248076" sldId="2147483714"/>
            <pc:sldLayoutMk cId="1894221403" sldId="2147483727"/>
          </pc:sldLayoutMkLst>
        </pc:sldLayoutChg>
        <pc:sldLayoutChg chg="add del mod replId">
          <pc:chgData name="Montes Giraldo, Valentina" userId="S::montesva@msu.edu::557b3283-9265-4f14-bce1-be24d2fc031c" providerId="AD" clId="Web-{E1084207-34A9-6265-F2EB-68F0B46F2FCB}" dt="2023-12-13T02:00:49.216" v="4"/>
          <pc:sldLayoutMkLst>
            <pc:docMk/>
            <pc:sldMasterMk cId="301248076" sldId="2147483714"/>
            <pc:sldLayoutMk cId="744905337" sldId="2147483728"/>
          </pc:sldLayoutMkLst>
        </pc:sldLayoutChg>
        <pc:sldLayoutChg chg="add del mod replId">
          <pc:chgData name="Montes Giraldo, Valentina" userId="S::montesva@msu.edu::557b3283-9265-4f14-bce1-be24d2fc031c" providerId="AD" clId="Web-{E1084207-34A9-6265-F2EB-68F0B46F2FCB}" dt="2023-12-13T02:00:49.216" v="4"/>
          <pc:sldLayoutMkLst>
            <pc:docMk/>
            <pc:sldMasterMk cId="301248076" sldId="2147483714"/>
            <pc:sldLayoutMk cId="3898186847" sldId="2147483729"/>
          </pc:sldLayoutMkLst>
        </pc:sldLayoutChg>
        <pc:sldLayoutChg chg="add del mod replId">
          <pc:chgData name="Montes Giraldo, Valentina" userId="S::montesva@msu.edu::557b3283-9265-4f14-bce1-be24d2fc031c" providerId="AD" clId="Web-{E1084207-34A9-6265-F2EB-68F0B46F2FCB}" dt="2023-12-13T02:00:49.216" v="4"/>
          <pc:sldLayoutMkLst>
            <pc:docMk/>
            <pc:sldMasterMk cId="301248076" sldId="2147483714"/>
            <pc:sldLayoutMk cId="2429639117" sldId="2147483730"/>
          </pc:sldLayoutMkLst>
        </pc:sldLayoutChg>
        <pc:sldLayoutChg chg="add del mod replId">
          <pc:chgData name="Montes Giraldo, Valentina" userId="S::montesva@msu.edu::557b3283-9265-4f14-bce1-be24d2fc031c" providerId="AD" clId="Web-{E1084207-34A9-6265-F2EB-68F0B46F2FCB}" dt="2023-12-13T02:00:49.216" v="4"/>
          <pc:sldLayoutMkLst>
            <pc:docMk/>
            <pc:sldMasterMk cId="301248076" sldId="2147483714"/>
            <pc:sldLayoutMk cId="200634842" sldId="2147483731"/>
          </pc:sldLayoutMkLst>
        </pc:sldLayoutChg>
      </pc:sldMasterChg>
      <pc:sldMasterChg chg="add del addSldLayout delSldLayout modSldLayout">
        <pc:chgData name="Montes Giraldo, Valentina" userId="S::montesva@msu.edu::557b3283-9265-4f14-bce1-be24d2fc031c" providerId="AD" clId="Web-{E1084207-34A9-6265-F2EB-68F0B46F2FCB}" dt="2023-12-13T02:01:01.153" v="5"/>
        <pc:sldMasterMkLst>
          <pc:docMk/>
          <pc:sldMasterMk cId="3337920007" sldId="2147483732"/>
        </pc:sldMasterMkLst>
        <pc:sldLayoutChg chg="add del mod replId">
          <pc:chgData name="Montes Giraldo, Valentina" userId="S::montesva@msu.edu::557b3283-9265-4f14-bce1-be24d2fc031c" providerId="AD" clId="Web-{E1084207-34A9-6265-F2EB-68F0B46F2FCB}" dt="2023-12-13T02:01:01.153" v="5"/>
          <pc:sldLayoutMkLst>
            <pc:docMk/>
            <pc:sldMasterMk cId="3337920007" sldId="2147483732"/>
            <pc:sldLayoutMk cId="1835197916" sldId="2147483733"/>
          </pc:sldLayoutMkLst>
        </pc:sldLayoutChg>
        <pc:sldLayoutChg chg="add del mod replId">
          <pc:chgData name="Montes Giraldo, Valentina" userId="S::montesva@msu.edu::557b3283-9265-4f14-bce1-be24d2fc031c" providerId="AD" clId="Web-{E1084207-34A9-6265-F2EB-68F0B46F2FCB}" dt="2023-12-13T02:01:01.153" v="5"/>
          <pc:sldLayoutMkLst>
            <pc:docMk/>
            <pc:sldMasterMk cId="3337920007" sldId="2147483732"/>
            <pc:sldLayoutMk cId="3133184299" sldId="2147483734"/>
          </pc:sldLayoutMkLst>
        </pc:sldLayoutChg>
        <pc:sldLayoutChg chg="add del mod replId">
          <pc:chgData name="Montes Giraldo, Valentina" userId="S::montesva@msu.edu::557b3283-9265-4f14-bce1-be24d2fc031c" providerId="AD" clId="Web-{E1084207-34A9-6265-F2EB-68F0B46F2FCB}" dt="2023-12-13T02:01:01.153" v="5"/>
          <pc:sldLayoutMkLst>
            <pc:docMk/>
            <pc:sldMasterMk cId="3337920007" sldId="2147483732"/>
            <pc:sldLayoutMk cId="2497539982" sldId="2147483735"/>
          </pc:sldLayoutMkLst>
        </pc:sldLayoutChg>
        <pc:sldLayoutChg chg="add del mod replId">
          <pc:chgData name="Montes Giraldo, Valentina" userId="S::montesva@msu.edu::557b3283-9265-4f14-bce1-be24d2fc031c" providerId="AD" clId="Web-{E1084207-34A9-6265-F2EB-68F0B46F2FCB}" dt="2023-12-13T02:01:01.153" v="5"/>
          <pc:sldLayoutMkLst>
            <pc:docMk/>
            <pc:sldMasterMk cId="3337920007" sldId="2147483732"/>
            <pc:sldLayoutMk cId="1862266981" sldId="2147483736"/>
          </pc:sldLayoutMkLst>
        </pc:sldLayoutChg>
        <pc:sldLayoutChg chg="add del mod replId">
          <pc:chgData name="Montes Giraldo, Valentina" userId="S::montesva@msu.edu::557b3283-9265-4f14-bce1-be24d2fc031c" providerId="AD" clId="Web-{E1084207-34A9-6265-F2EB-68F0B46F2FCB}" dt="2023-12-13T02:01:01.153" v="5"/>
          <pc:sldLayoutMkLst>
            <pc:docMk/>
            <pc:sldMasterMk cId="3337920007" sldId="2147483732"/>
            <pc:sldLayoutMk cId="818684078" sldId="2147483737"/>
          </pc:sldLayoutMkLst>
        </pc:sldLayoutChg>
        <pc:sldLayoutChg chg="add del mod replId">
          <pc:chgData name="Montes Giraldo, Valentina" userId="S::montesva@msu.edu::557b3283-9265-4f14-bce1-be24d2fc031c" providerId="AD" clId="Web-{E1084207-34A9-6265-F2EB-68F0B46F2FCB}" dt="2023-12-13T02:01:01.153" v="5"/>
          <pc:sldLayoutMkLst>
            <pc:docMk/>
            <pc:sldMasterMk cId="3337920007" sldId="2147483732"/>
            <pc:sldLayoutMk cId="2889135514" sldId="2147483738"/>
          </pc:sldLayoutMkLst>
        </pc:sldLayoutChg>
        <pc:sldLayoutChg chg="add del mod replId">
          <pc:chgData name="Montes Giraldo, Valentina" userId="S::montesva@msu.edu::557b3283-9265-4f14-bce1-be24d2fc031c" providerId="AD" clId="Web-{E1084207-34A9-6265-F2EB-68F0B46F2FCB}" dt="2023-12-13T02:01:01.153" v="5"/>
          <pc:sldLayoutMkLst>
            <pc:docMk/>
            <pc:sldMasterMk cId="3337920007" sldId="2147483732"/>
            <pc:sldLayoutMk cId="2214337919" sldId="2147483739"/>
          </pc:sldLayoutMkLst>
        </pc:sldLayoutChg>
        <pc:sldLayoutChg chg="add del mod replId">
          <pc:chgData name="Montes Giraldo, Valentina" userId="S::montesva@msu.edu::557b3283-9265-4f14-bce1-be24d2fc031c" providerId="AD" clId="Web-{E1084207-34A9-6265-F2EB-68F0B46F2FCB}" dt="2023-12-13T02:01:01.153" v="5"/>
          <pc:sldLayoutMkLst>
            <pc:docMk/>
            <pc:sldMasterMk cId="3337920007" sldId="2147483732"/>
            <pc:sldLayoutMk cId="1870999110" sldId="2147483740"/>
          </pc:sldLayoutMkLst>
        </pc:sldLayoutChg>
        <pc:sldLayoutChg chg="add del mod replId">
          <pc:chgData name="Montes Giraldo, Valentina" userId="S::montesva@msu.edu::557b3283-9265-4f14-bce1-be24d2fc031c" providerId="AD" clId="Web-{E1084207-34A9-6265-F2EB-68F0B46F2FCB}" dt="2023-12-13T02:01:01.153" v="5"/>
          <pc:sldLayoutMkLst>
            <pc:docMk/>
            <pc:sldMasterMk cId="3337920007" sldId="2147483732"/>
            <pc:sldLayoutMk cId="180792060" sldId="2147483741"/>
          </pc:sldLayoutMkLst>
        </pc:sldLayoutChg>
        <pc:sldLayoutChg chg="add del mod replId">
          <pc:chgData name="Montes Giraldo, Valentina" userId="S::montesva@msu.edu::557b3283-9265-4f14-bce1-be24d2fc031c" providerId="AD" clId="Web-{E1084207-34A9-6265-F2EB-68F0B46F2FCB}" dt="2023-12-13T02:01:01.153" v="5"/>
          <pc:sldLayoutMkLst>
            <pc:docMk/>
            <pc:sldMasterMk cId="3337920007" sldId="2147483732"/>
            <pc:sldLayoutMk cId="2694107988" sldId="2147483742"/>
          </pc:sldLayoutMkLst>
        </pc:sldLayoutChg>
        <pc:sldLayoutChg chg="add del mod replId">
          <pc:chgData name="Montes Giraldo, Valentina" userId="S::montesva@msu.edu::557b3283-9265-4f14-bce1-be24d2fc031c" providerId="AD" clId="Web-{E1084207-34A9-6265-F2EB-68F0B46F2FCB}" dt="2023-12-13T02:01:01.153" v="5"/>
          <pc:sldLayoutMkLst>
            <pc:docMk/>
            <pc:sldMasterMk cId="3337920007" sldId="2147483732"/>
            <pc:sldLayoutMk cId="769829061" sldId="2147483743"/>
          </pc:sldLayoutMkLst>
        </pc:sldLayoutChg>
        <pc:sldLayoutChg chg="add del mod replId">
          <pc:chgData name="Montes Giraldo, Valentina" userId="S::montesva@msu.edu::557b3283-9265-4f14-bce1-be24d2fc031c" providerId="AD" clId="Web-{E1084207-34A9-6265-F2EB-68F0B46F2FCB}" dt="2023-12-13T02:01:01.153" v="5"/>
          <pc:sldLayoutMkLst>
            <pc:docMk/>
            <pc:sldMasterMk cId="3337920007" sldId="2147483732"/>
            <pc:sldLayoutMk cId="2189517974" sldId="2147483744"/>
          </pc:sldLayoutMkLst>
        </pc:sldLayoutChg>
        <pc:sldLayoutChg chg="add del mod replId">
          <pc:chgData name="Montes Giraldo, Valentina" userId="S::montesva@msu.edu::557b3283-9265-4f14-bce1-be24d2fc031c" providerId="AD" clId="Web-{E1084207-34A9-6265-F2EB-68F0B46F2FCB}" dt="2023-12-13T02:01:01.153" v="5"/>
          <pc:sldLayoutMkLst>
            <pc:docMk/>
            <pc:sldMasterMk cId="3337920007" sldId="2147483732"/>
            <pc:sldLayoutMk cId="4244360513" sldId="2147483745"/>
          </pc:sldLayoutMkLst>
        </pc:sldLayoutChg>
        <pc:sldLayoutChg chg="add del mod replId">
          <pc:chgData name="Montes Giraldo, Valentina" userId="S::montesva@msu.edu::557b3283-9265-4f14-bce1-be24d2fc031c" providerId="AD" clId="Web-{E1084207-34A9-6265-F2EB-68F0B46F2FCB}" dt="2023-12-13T02:01:01.153" v="5"/>
          <pc:sldLayoutMkLst>
            <pc:docMk/>
            <pc:sldMasterMk cId="3337920007" sldId="2147483732"/>
            <pc:sldLayoutMk cId="2830327856" sldId="2147483746"/>
          </pc:sldLayoutMkLst>
        </pc:sldLayoutChg>
        <pc:sldLayoutChg chg="add del mod replId">
          <pc:chgData name="Montes Giraldo, Valentina" userId="S::montesva@msu.edu::557b3283-9265-4f14-bce1-be24d2fc031c" providerId="AD" clId="Web-{E1084207-34A9-6265-F2EB-68F0B46F2FCB}" dt="2023-12-13T02:01:01.153" v="5"/>
          <pc:sldLayoutMkLst>
            <pc:docMk/>
            <pc:sldMasterMk cId="3337920007" sldId="2147483732"/>
            <pc:sldLayoutMk cId="3192835647" sldId="2147483747"/>
          </pc:sldLayoutMkLst>
        </pc:sldLayoutChg>
        <pc:sldLayoutChg chg="add del mod replId">
          <pc:chgData name="Montes Giraldo, Valentina" userId="S::montesva@msu.edu::557b3283-9265-4f14-bce1-be24d2fc031c" providerId="AD" clId="Web-{E1084207-34A9-6265-F2EB-68F0B46F2FCB}" dt="2023-12-13T02:01:01.153" v="5"/>
          <pc:sldLayoutMkLst>
            <pc:docMk/>
            <pc:sldMasterMk cId="3337920007" sldId="2147483732"/>
            <pc:sldLayoutMk cId="2782601540" sldId="2147483748"/>
          </pc:sldLayoutMkLst>
        </pc:sldLayoutChg>
        <pc:sldLayoutChg chg="add del mod replId">
          <pc:chgData name="Montes Giraldo, Valentina" userId="S::montesva@msu.edu::557b3283-9265-4f14-bce1-be24d2fc031c" providerId="AD" clId="Web-{E1084207-34A9-6265-F2EB-68F0B46F2FCB}" dt="2023-12-13T02:01:01.153" v="5"/>
          <pc:sldLayoutMkLst>
            <pc:docMk/>
            <pc:sldMasterMk cId="3337920007" sldId="2147483732"/>
            <pc:sldLayoutMk cId="3372479740" sldId="2147483749"/>
          </pc:sldLayoutMkLst>
        </pc:sldLayoutChg>
      </pc:sldMasterChg>
      <pc:sldMasterChg chg="add del addSldLayout delSldLayout modSldLayout">
        <pc:chgData name="Montes Giraldo, Valentina" userId="S::montesva@msu.edu::557b3283-9265-4f14-bce1-be24d2fc031c" providerId="AD" clId="Web-{E1084207-34A9-6265-F2EB-68F0B46F2FCB}" dt="2023-12-13T02:01:06.747" v="6"/>
        <pc:sldMasterMkLst>
          <pc:docMk/>
          <pc:sldMasterMk cId="3458766652" sldId="2147483750"/>
        </pc:sldMasterMkLst>
        <pc:sldLayoutChg chg="add del mod replId">
          <pc:chgData name="Montes Giraldo, Valentina" userId="S::montesva@msu.edu::557b3283-9265-4f14-bce1-be24d2fc031c" providerId="AD" clId="Web-{E1084207-34A9-6265-F2EB-68F0B46F2FCB}" dt="2023-12-13T02:01:06.747" v="6"/>
          <pc:sldLayoutMkLst>
            <pc:docMk/>
            <pc:sldMasterMk cId="3458766652" sldId="2147483750"/>
            <pc:sldLayoutMk cId="2972678311" sldId="2147483751"/>
          </pc:sldLayoutMkLst>
        </pc:sldLayoutChg>
        <pc:sldLayoutChg chg="add del mod replId">
          <pc:chgData name="Montes Giraldo, Valentina" userId="S::montesva@msu.edu::557b3283-9265-4f14-bce1-be24d2fc031c" providerId="AD" clId="Web-{E1084207-34A9-6265-F2EB-68F0B46F2FCB}" dt="2023-12-13T02:01:06.747" v="6"/>
          <pc:sldLayoutMkLst>
            <pc:docMk/>
            <pc:sldMasterMk cId="3458766652" sldId="2147483750"/>
            <pc:sldLayoutMk cId="333047477" sldId="2147483752"/>
          </pc:sldLayoutMkLst>
        </pc:sldLayoutChg>
        <pc:sldLayoutChg chg="add del mod replId">
          <pc:chgData name="Montes Giraldo, Valentina" userId="S::montesva@msu.edu::557b3283-9265-4f14-bce1-be24d2fc031c" providerId="AD" clId="Web-{E1084207-34A9-6265-F2EB-68F0B46F2FCB}" dt="2023-12-13T02:01:06.747" v="6"/>
          <pc:sldLayoutMkLst>
            <pc:docMk/>
            <pc:sldMasterMk cId="3458766652" sldId="2147483750"/>
            <pc:sldLayoutMk cId="3125837817" sldId="2147483753"/>
          </pc:sldLayoutMkLst>
        </pc:sldLayoutChg>
        <pc:sldLayoutChg chg="add del mod replId">
          <pc:chgData name="Montes Giraldo, Valentina" userId="S::montesva@msu.edu::557b3283-9265-4f14-bce1-be24d2fc031c" providerId="AD" clId="Web-{E1084207-34A9-6265-F2EB-68F0B46F2FCB}" dt="2023-12-13T02:01:06.747" v="6"/>
          <pc:sldLayoutMkLst>
            <pc:docMk/>
            <pc:sldMasterMk cId="3458766652" sldId="2147483750"/>
            <pc:sldLayoutMk cId="4071826379" sldId="2147483754"/>
          </pc:sldLayoutMkLst>
        </pc:sldLayoutChg>
        <pc:sldLayoutChg chg="add del mod replId">
          <pc:chgData name="Montes Giraldo, Valentina" userId="S::montesva@msu.edu::557b3283-9265-4f14-bce1-be24d2fc031c" providerId="AD" clId="Web-{E1084207-34A9-6265-F2EB-68F0B46F2FCB}" dt="2023-12-13T02:01:06.747" v="6"/>
          <pc:sldLayoutMkLst>
            <pc:docMk/>
            <pc:sldMasterMk cId="3458766652" sldId="2147483750"/>
            <pc:sldLayoutMk cId="2569254751" sldId="2147483755"/>
          </pc:sldLayoutMkLst>
        </pc:sldLayoutChg>
        <pc:sldLayoutChg chg="add del mod replId">
          <pc:chgData name="Montes Giraldo, Valentina" userId="S::montesva@msu.edu::557b3283-9265-4f14-bce1-be24d2fc031c" providerId="AD" clId="Web-{E1084207-34A9-6265-F2EB-68F0B46F2FCB}" dt="2023-12-13T02:01:06.747" v="6"/>
          <pc:sldLayoutMkLst>
            <pc:docMk/>
            <pc:sldMasterMk cId="3458766652" sldId="2147483750"/>
            <pc:sldLayoutMk cId="2666651895" sldId="2147483756"/>
          </pc:sldLayoutMkLst>
        </pc:sldLayoutChg>
        <pc:sldLayoutChg chg="add del mod replId">
          <pc:chgData name="Montes Giraldo, Valentina" userId="S::montesva@msu.edu::557b3283-9265-4f14-bce1-be24d2fc031c" providerId="AD" clId="Web-{E1084207-34A9-6265-F2EB-68F0B46F2FCB}" dt="2023-12-13T02:01:06.747" v="6"/>
          <pc:sldLayoutMkLst>
            <pc:docMk/>
            <pc:sldMasterMk cId="3458766652" sldId="2147483750"/>
            <pc:sldLayoutMk cId="542328797" sldId="2147483757"/>
          </pc:sldLayoutMkLst>
        </pc:sldLayoutChg>
        <pc:sldLayoutChg chg="add del mod replId">
          <pc:chgData name="Montes Giraldo, Valentina" userId="S::montesva@msu.edu::557b3283-9265-4f14-bce1-be24d2fc031c" providerId="AD" clId="Web-{E1084207-34A9-6265-F2EB-68F0B46F2FCB}" dt="2023-12-13T02:01:06.747" v="6"/>
          <pc:sldLayoutMkLst>
            <pc:docMk/>
            <pc:sldMasterMk cId="3458766652" sldId="2147483750"/>
            <pc:sldLayoutMk cId="918363172" sldId="2147483758"/>
          </pc:sldLayoutMkLst>
        </pc:sldLayoutChg>
        <pc:sldLayoutChg chg="add del mod replId">
          <pc:chgData name="Montes Giraldo, Valentina" userId="S::montesva@msu.edu::557b3283-9265-4f14-bce1-be24d2fc031c" providerId="AD" clId="Web-{E1084207-34A9-6265-F2EB-68F0B46F2FCB}" dt="2023-12-13T02:01:06.747" v="6"/>
          <pc:sldLayoutMkLst>
            <pc:docMk/>
            <pc:sldMasterMk cId="3458766652" sldId="2147483750"/>
            <pc:sldLayoutMk cId="3074140709" sldId="2147483759"/>
          </pc:sldLayoutMkLst>
        </pc:sldLayoutChg>
        <pc:sldLayoutChg chg="add del mod replId">
          <pc:chgData name="Montes Giraldo, Valentina" userId="S::montesva@msu.edu::557b3283-9265-4f14-bce1-be24d2fc031c" providerId="AD" clId="Web-{E1084207-34A9-6265-F2EB-68F0B46F2FCB}" dt="2023-12-13T02:01:06.747" v="6"/>
          <pc:sldLayoutMkLst>
            <pc:docMk/>
            <pc:sldMasterMk cId="3458766652" sldId="2147483750"/>
            <pc:sldLayoutMk cId="3591458994" sldId="2147483760"/>
          </pc:sldLayoutMkLst>
        </pc:sldLayoutChg>
        <pc:sldLayoutChg chg="add del mod replId">
          <pc:chgData name="Montes Giraldo, Valentina" userId="S::montesva@msu.edu::557b3283-9265-4f14-bce1-be24d2fc031c" providerId="AD" clId="Web-{E1084207-34A9-6265-F2EB-68F0B46F2FCB}" dt="2023-12-13T02:01:06.747" v="6"/>
          <pc:sldLayoutMkLst>
            <pc:docMk/>
            <pc:sldMasterMk cId="3458766652" sldId="2147483750"/>
            <pc:sldLayoutMk cId="1907383657" sldId="2147483761"/>
          </pc:sldLayoutMkLst>
        </pc:sldLayoutChg>
      </pc:sldMasterChg>
      <pc:sldMasterChg chg="add del addSldLayout delSldLayout modSldLayout">
        <pc:chgData name="Montes Giraldo, Valentina" userId="S::montesva@msu.edu::557b3283-9265-4f14-bce1-be24d2fc031c" providerId="AD" clId="Web-{E1084207-34A9-6265-F2EB-68F0B46F2FCB}" dt="2023-12-13T02:01:31.076" v="7"/>
        <pc:sldMasterMkLst>
          <pc:docMk/>
          <pc:sldMasterMk cId="871003429" sldId="2147483762"/>
        </pc:sldMasterMkLst>
        <pc:sldLayoutChg chg="add del mod replId">
          <pc:chgData name="Montes Giraldo, Valentina" userId="S::montesva@msu.edu::557b3283-9265-4f14-bce1-be24d2fc031c" providerId="AD" clId="Web-{E1084207-34A9-6265-F2EB-68F0B46F2FCB}" dt="2023-12-13T02:01:31.076" v="7"/>
          <pc:sldLayoutMkLst>
            <pc:docMk/>
            <pc:sldMasterMk cId="871003429" sldId="2147483762"/>
            <pc:sldLayoutMk cId="4082602994" sldId="2147483763"/>
          </pc:sldLayoutMkLst>
        </pc:sldLayoutChg>
        <pc:sldLayoutChg chg="add del mod replId">
          <pc:chgData name="Montes Giraldo, Valentina" userId="S::montesva@msu.edu::557b3283-9265-4f14-bce1-be24d2fc031c" providerId="AD" clId="Web-{E1084207-34A9-6265-F2EB-68F0B46F2FCB}" dt="2023-12-13T02:01:31.076" v="7"/>
          <pc:sldLayoutMkLst>
            <pc:docMk/>
            <pc:sldMasterMk cId="871003429" sldId="2147483762"/>
            <pc:sldLayoutMk cId="1642801745" sldId="2147483764"/>
          </pc:sldLayoutMkLst>
        </pc:sldLayoutChg>
        <pc:sldLayoutChg chg="add del mod replId">
          <pc:chgData name="Montes Giraldo, Valentina" userId="S::montesva@msu.edu::557b3283-9265-4f14-bce1-be24d2fc031c" providerId="AD" clId="Web-{E1084207-34A9-6265-F2EB-68F0B46F2FCB}" dt="2023-12-13T02:01:31.076" v="7"/>
          <pc:sldLayoutMkLst>
            <pc:docMk/>
            <pc:sldMasterMk cId="871003429" sldId="2147483762"/>
            <pc:sldLayoutMk cId="1658400275" sldId="2147483765"/>
          </pc:sldLayoutMkLst>
        </pc:sldLayoutChg>
        <pc:sldLayoutChg chg="add del mod replId">
          <pc:chgData name="Montes Giraldo, Valentina" userId="S::montesva@msu.edu::557b3283-9265-4f14-bce1-be24d2fc031c" providerId="AD" clId="Web-{E1084207-34A9-6265-F2EB-68F0B46F2FCB}" dt="2023-12-13T02:01:31.076" v="7"/>
          <pc:sldLayoutMkLst>
            <pc:docMk/>
            <pc:sldMasterMk cId="871003429" sldId="2147483762"/>
            <pc:sldLayoutMk cId="1000801850" sldId="2147483766"/>
          </pc:sldLayoutMkLst>
        </pc:sldLayoutChg>
        <pc:sldLayoutChg chg="add del mod replId">
          <pc:chgData name="Montes Giraldo, Valentina" userId="S::montesva@msu.edu::557b3283-9265-4f14-bce1-be24d2fc031c" providerId="AD" clId="Web-{E1084207-34A9-6265-F2EB-68F0B46F2FCB}" dt="2023-12-13T02:01:31.076" v="7"/>
          <pc:sldLayoutMkLst>
            <pc:docMk/>
            <pc:sldMasterMk cId="871003429" sldId="2147483762"/>
            <pc:sldLayoutMk cId="1928333245" sldId="2147483767"/>
          </pc:sldLayoutMkLst>
        </pc:sldLayoutChg>
        <pc:sldLayoutChg chg="add del mod replId">
          <pc:chgData name="Montes Giraldo, Valentina" userId="S::montesva@msu.edu::557b3283-9265-4f14-bce1-be24d2fc031c" providerId="AD" clId="Web-{E1084207-34A9-6265-F2EB-68F0B46F2FCB}" dt="2023-12-13T02:01:31.076" v="7"/>
          <pc:sldLayoutMkLst>
            <pc:docMk/>
            <pc:sldMasterMk cId="871003429" sldId="2147483762"/>
            <pc:sldLayoutMk cId="3871899415" sldId="2147483768"/>
          </pc:sldLayoutMkLst>
        </pc:sldLayoutChg>
        <pc:sldLayoutChg chg="add del mod replId">
          <pc:chgData name="Montes Giraldo, Valentina" userId="S::montesva@msu.edu::557b3283-9265-4f14-bce1-be24d2fc031c" providerId="AD" clId="Web-{E1084207-34A9-6265-F2EB-68F0B46F2FCB}" dt="2023-12-13T02:01:31.076" v="7"/>
          <pc:sldLayoutMkLst>
            <pc:docMk/>
            <pc:sldMasterMk cId="871003429" sldId="2147483762"/>
            <pc:sldLayoutMk cId="3233481006" sldId="2147483769"/>
          </pc:sldLayoutMkLst>
        </pc:sldLayoutChg>
        <pc:sldLayoutChg chg="add del mod replId">
          <pc:chgData name="Montes Giraldo, Valentina" userId="S::montesva@msu.edu::557b3283-9265-4f14-bce1-be24d2fc031c" providerId="AD" clId="Web-{E1084207-34A9-6265-F2EB-68F0B46F2FCB}" dt="2023-12-13T02:01:31.076" v="7"/>
          <pc:sldLayoutMkLst>
            <pc:docMk/>
            <pc:sldMasterMk cId="871003429" sldId="2147483762"/>
            <pc:sldLayoutMk cId="898661142" sldId="2147483770"/>
          </pc:sldLayoutMkLst>
        </pc:sldLayoutChg>
        <pc:sldLayoutChg chg="add del mod replId">
          <pc:chgData name="Montes Giraldo, Valentina" userId="S::montesva@msu.edu::557b3283-9265-4f14-bce1-be24d2fc031c" providerId="AD" clId="Web-{E1084207-34A9-6265-F2EB-68F0B46F2FCB}" dt="2023-12-13T02:01:31.076" v="7"/>
          <pc:sldLayoutMkLst>
            <pc:docMk/>
            <pc:sldMasterMk cId="871003429" sldId="2147483762"/>
            <pc:sldLayoutMk cId="2699712244" sldId="2147483771"/>
          </pc:sldLayoutMkLst>
        </pc:sldLayoutChg>
        <pc:sldLayoutChg chg="add del mod replId">
          <pc:chgData name="Montes Giraldo, Valentina" userId="S::montesva@msu.edu::557b3283-9265-4f14-bce1-be24d2fc031c" providerId="AD" clId="Web-{E1084207-34A9-6265-F2EB-68F0B46F2FCB}" dt="2023-12-13T02:01:31.076" v="7"/>
          <pc:sldLayoutMkLst>
            <pc:docMk/>
            <pc:sldMasterMk cId="871003429" sldId="2147483762"/>
            <pc:sldLayoutMk cId="949253244" sldId="2147483772"/>
          </pc:sldLayoutMkLst>
        </pc:sldLayoutChg>
        <pc:sldLayoutChg chg="add del mod replId">
          <pc:chgData name="Montes Giraldo, Valentina" userId="S::montesva@msu.edu::557b3283-9265-4f14-bce1-be24d2fc031c" providerId="AD" clId="Web-{E1084207-34A9-6265-F2EB-68F0B46F2FCB}" dt="2023-12-13T02:01:31.076" v="7"/>
          <pc:sldLayoutMkLst>
            <pc:docMk/>
            <pc:sldMasterMk cId="871003429" sldId="2147483762"/>
            <pc:sldLayoutMk cId="514826830" sldId="2147483773"/>
          </pc:sldLayoutMkLst>
        </pc:sldLayoutChg>
      </pc:sldMasterChg>
      <pc:sldMasterChg chg="add del addSldLayout delSldLayout modSldLayout">
        <pc:chgData name="Montes Giraldo, Valentina" userId="S::montesva@msu.edu::557b3283-9265-4f14-bce1-be24d2fc031c" providerId="AD" clId="Web-{E1084207-34A9-6265-F2EB-68F0B46F2FCB}" dt="2023-12-13T02:01:47.327" v="8"/>
        <pc:sldMasterMkLst>
          <pc:docMk/>
          <pc:sldMasterMk cId="437866629" sldId="2147483774"/>
        </pc:sldMasterMkLst>
        <pc:sldLayoutChg chg="add del mod replId">
          <pc:chgData name="Montes Giraldo, Valentina" userId="S::montesva@msu.edu::557b3283-9265-4f14-bce1-be24d2fc031c" providerId="AD" clId="Web-{E1084207-34A9-6265-F2EB-68F0B46F2FCB}" dt="2023-12-13T02:01:47.327" v="8"/>
          <pc:sldLayoutMkLst>
            <pc:docMk/>
            <pc:sldMasterMk cId="437866629" sldId="2147483774"/>
            <pc:sldLayoutMk cId="1733438296" sldId="2147483775"/>
          </pc:sldLayoutMkLst>
        </pc:sldLayoutChg>
        <pc:sldLayoutChg chg="add del mod replId">
          <pc:chgData name="Montes Giraldo, Valentina" userId="S::montesva@msu.edu::557b3283-9265-4f14-bce1-be24d2fc031c" providerId="AD" clId="Web-{E1084207-34A9-6265-F2EB-68F0B46F2FCB}" dt="2023-12-13T02:01:47.327" v="8"/>
          <pc:sldLayoutMkLst>
            <pc:docMk/>
            <pc:sldMasterMk cId="437866629" sldId="2147483774"/>
            <pc:sldLayoutMk cId="3936867720" sldId="2147483776"/>
          </pc:sldLayoutMkLst>
        </pc:sldLayoutChg>
        <pc:sldLayoutChg chg="add del mod replId">
          <pc:chgData name="Montes Giraldo, Valentina" userId="S::montesva@msu.edu::557b3283-9265-4f14-bce1-be24d2fc031c" providerId="AD" clId="Web-{E1084207-34A9-6265-F2EB-68F0B46F2FCB}" dt="2023-12-13T02:01:47.327" v="8"/>
          <pc:sldLayoutMkLst>
            <pc:docMk/>
            <pc:sldMasterMk cId="437866629" sldId="2147483774"/>
            <pc:sldLayoutMk cId="1922072526" sldId="2147483777"/>
          </pc:sldLayoutMkLst>
        </pc:sldLayoutChg>
        <pc:sldLayoutChg chg="add del mod replId">
          <pc:chgData name="Montes Giraldo, Valentina" userId="S::montesva@msu.edu::557b3283-9265-4f14-bce1-be24d2fc031c" providerId="AD" clId="Web-{E1084207-34A9-6265-F2EB-68F0B46F2FCB}" dt="2023-12-13T02:01:47.327" v="8"/>
          <pc:sldLayoutMkLst>
            <pc:docMk/>
            <pc:sldMasterMk cId="437866629" sldId="2147483774"/>
            <pc:sldLayoutMk cId="1140756780" sldId="2147483778"/>
          </pc:sldLayoutMkLst>
        </pc:sldLayoutChg>
        <pc:sldLayoutChg chg="add del mod replId">
          <pc:chgData name="Montes Giraldo, Valentina" userId="S::montesva@msu.edu::557b3283-9265-4f14-bce1-be24d2fc031c" providerId="AD" clId="Web-{E1084207-34A9-6265-F2EB-68F0B46F2FCB}" dt="2023-12-13T02:01:47.327" v="8"/>
          <pc:sldLayoutMkLst>
            <pc:docMk/>
            <pc:sldMasterMk cId="437866629" sldId="2147483774"/>
            <pc:sldLayoutMk cId="1553594547" sldId="2147483779"/>
          </pc:sldLayoutMkLst>
        </pc:sldLayoutChg>
        <pc:sldLayoutChg chg="add del mod replId">
          <pc:chgData name="Montes Giraldo, Valentina" userId="S::montesva@msu.edu::557b3283-9265-4f14-bce1-be24d2fc031c" providerId="AD" clId="Web-{E1084207-34A9-6265-F2EB-68F0B46F2FCB}" dt="2023-12-13T02:01:47.327" v="8"/>
          <pc:sldLayoutMkLst>
            <pc:docMk/>
            <pc:sldMasterMk cId="437866629" sldId="2147483774"/>
            <pc:sldLayoutMk cId="187975744" sldId="2147483780"/>
          </pc:sldLayoutMkLst>
        </pc:sldLayoutChg>
        <pc:sldLayoutChg chg="add del mod replId">
          <pc:chgData name="Montes Giraldo, Valentina" userId="S::montesva@msu.edu::557b3283-9265-4f14-bce1-be24d2fc031c" providerId="AD" clId="Web-{E1084207-34A9-6265-F2EB-68F0B46F2FCB}" dt="2023-12-13T02:01:47.327" v="8"/>
          <pc:sldLayoutMkLst>
            <pc:docMk/>
            <pc:sldMasterMk cId="437866629" sldId="2147483774"/>
            <pc:sldLayoutMk cId="802647407" sldId="2147483781"/>
          </pc:sldLayoutMkLst>
        </pc:sldLayoutChg>
        <pc:sldLayoutChg chg="add del mod replId">
          <pc:chgData name="Montes Giraldo, Valentina" userId="S::montesva@msu.edu::557b3283-9265-4f14-bce1-be24d2fc031c" providerId="AD" clId="Web-{E1084207-34A9-6265-F2EB-68F0B46F2FCB}" dt="2023-12-13T02:01:47.327" v="8"/>
          <pc:sldLayoutMkLst>
            <pc:docMk/>
            <pc:sldMasterMk cId="437866629" sldId="2147483774"/>
            <pc:sldLayoutMk cId="2489382191" sldId="2147483782"/>
          </pc:sldLayoutMkLst>
        </pc:sldLayoutChg>
        <pc:sldLayoutChg chg="add del mod replId">
          <pc:chgData name="Montes Giraldo, Valentina" userId="S::montesva@msu.edu::557b3283-9265-4f14-bce1-be24d2fc031c" providerId="AD" clId="Web-{E1084207-34A9-6265-F2EB-68F0B46F2FCB}" dt="2023-12-13T02:01:47.327" v="8"/>
          <pc:sldLayoutMkLst>
            <pc:docMk/>
            <pc:sldMasterMk cId="437866629" sldId="2147483774"/>
            <pc:sldLayoutMk cId="2844934765" sldId="2147483783"/>
          </pc:sldLayoutMkLst>
        </pc:sldLayoutChg>
        <pc:sldLayoutChg chg="add del mod replId">
          <pc:chgData name="Montes Giraldo, Valentina" userId="S::montesva@msu.edu::557b3283-9265-4f14-bce1-be24d2fc031c" providerId="AD" clId="Web-{E1084207-34A9-6265-F2EB-68F0B46F2FCB}" dt="2023-12-13T02:01:47.327" v="8"/>
          <pc:sldLayoutMkLst>
            <pc:docMk/>
            <pc:sldMasterMk cId="437866629" sldId="2147483774"/>
            <pc:sldLayoutMk cId="1253739603" sldId="2147483784"/>
          </pc:sldLayoutMkLst>
        </pc:sldLayoutChg>
        <pc:sldLayoutChg chg="add del mod replId">
          <pc:chgData name="Montes Giraldo, Valentina" userId="S::montesva@msu.edu::557b3283-9265-4f14-bce1-be24d2fc031c" providerId="AD" clId="Web-{E1084207-34A9-6265-F2EB-68F0B46F2FCB}" dt="2023-12-13T02:01:47.327" v="8"/>
          <pc:sldLayoutMkLst>
            <pc:docMk/>
            <pc:sldMasterMk cId="437866629" sldId="2147483774"/>
            <pc:sldLayoutMk cId="4052802829" sldId="2147483785"/>
          </pc:sldLayoutMkLst>
        </pc:sldLayoutChg>
      </pc:sldMasterChg>
      <pc:sldMasterChg chg="add del addSldLayout delSldLayout modSldLayout">
        <pc:chgData name="Montes Giraldo, Valentina" userId="S::montesva@msu.edu::557b3283-9265-4f14-bce1-be24d2fc031c" providerId="AD" clId="Web-{E1084207-34A9-6265-F2EB-68F0B46F2FCB}" dt="2023-12-13T02:01:53.593" v="9"/>
        <pc:sldMasterMkLst>
          <pc:docMk/>
          <pc:sldMasterMk cId="510675984" sldId="2147483786"/>
        </pc:sldMasterMkLst>
        <pc:sldLayoutChg chg="add del mod replId">
          <pc:chgData name="Montes Giraldo, Valentina" userId="S::montesva@msu.edu::557b3283-9265-4f14-bce1-be24d2fc031c" providerId="AD" clId="Web-{E1084207-34A9-6265-F2EB-68F0B46F2FCB}" dt="2023-12-13T02:01:53.593" v="9"/>
          <pc:sldLayoutMkLst>
            <pc:docMk/>
            <pc:sldMasterMk cId="510675984" sldId="2147483786"/>
            <pc:sldLayoutMk cId="1000988949" sldId="2147483787"/>
          </pc:sldLayoutMkLst>
        </pc:sldLayoutChg>
        <pc:sldLayoutChg chg="add del mod replId">
          <pc:chgData name="Montes Giraldo, Valentina" userId="S::montesva@msu.edu::557b3283-9265-4f14-bce1-be24d2fc031c" providerId="AD" clId="Web-{E1084207-34A9-6265-F2EB-68F0B46F2FCB}" dt="2023-12-13T02:01:53.593" v="9"/>
          <pc:sldLayoutMkLst>
            <pc:docMk/>
            <pc:sldMasterMk cId="510675984" sldId="2147483786"/>
            <pc:sldLayoutMk cId="668457905" sldId="2147483788"/>
          </pc:sldLayoutMkLst>
        </pc:sldLayoutChg>
        <pc:sldLayoutChg chg="add del mod replId">
          <pc:chgData name="Montes Giraldo, Valentina" userId="S::montesva@msu.edu::557b3283-9265-4f14-bce1-be24d2fc031c" providerId="AD" clId="Web-{E1084207-34A9-6265-F2EB-68F0B46F2FCB}" dt="2023-12-13T02:01:53.593" v="9"/>
          <pc:sldLayoutMkLst>
            <pc:docMk/>
            <pc:sldMasterMk cId="510675984" sldId="2147483786"/>
            <pc:sldLayoutMk cId="699340629" sldId="2147483789"/>
          </pc:sldLayoutMkLst>
        </pc:sldLayoutChg>
        <pc:sldLayoutChg chg="add del mod replId">
          <pc:chgData name="Montes Giraldo, Valentina" userId="S::montesva@msu.edu::557b3283-9265-4f14-bce1-be24d2fc031c" providerId="AD" clId="Web-{E1084207-34A9-6265-F2EB-68F0B46F2FCB}" dt="2023-12-13T02:01:53.593" v="9"/>
          <pc:sldLayoutMkLst>
            <pc:docMk/>
            <pc:sldMasterMk cId="510675984" sldId="2147483786"/>
            <pc:sldLayoutMk cId="2297620046" sldId="2147483790"/>
          </pc:sldLayoutMkLst>
        </pc:sldLayoutChg>
        <pc:sldLayoutChg chg="add del mod replId">
          <pc:chgData name="Montes Giraldo, Valentina" userId="S::montesva@msu.edu::557b3283-9265-4f14-bce1-be24d2fc031c" providerId="AD" clId="Web-{E1084207-34A9-6265-F2EB-68F0B46F2FCB}" dt="2023-12-13T02:01:53.593" v="9"/>
          <pc:sldLayoutMkLst>
            <pc:docMk/>
            <pc:sldMasterMk cId="510675984" sldId="2147483786"/>
            <pc:sldLayoutMk cId="3564528488" sldId="2147483791"/>
          </pc:sldLayoutMkLst>
        </pc:sldLayoutChg>
        <pc:sldLayoutChg chg="add del mod replId">
          <pc:chgData name="Montes Giraldo, Valentina" userId="S::montesva@msu.edu::557b3283-9265-4f14-bce1-be24d2fc031c" providerId="AD" clId="Web-{E1084207-34A9-6265-F2EB-68F0B46F2FCB}" dt="2023-12-13T02:01:53.593" v="9"/>
          <pc:sldLayoutMkLst>
            <pc:docMk/>
            <pc:sldMasterMk cId="510675984" sldId="2147483786"/>
            <pc:sldLayoutMk cId="2607763408" sldId="2147483792"/>
          </pc:sldLayoutMkLst>
        </pc:sldLayoutChg>
        <pc:sldLayoutChg chg="add del mod replId">
          <pc:chgData name="Montes Giraldo, Valentina" userId="S::montesva@msu.edu::557b3283-9265-4f14-bce1-be24d2fc031c" providerId="AD" clId="Web-{E1084207-34A9-6265-F2EB-68F0B46F2FCB}" dt="2023-12-13T02:01:53.593" v="9"/>
          <pc:sldLayoutMkLst>
            <pc:docMk/>
            <pc:sldMasterMk cId="510675984" sldId="2147483786"/>
            <pc:sldLayoutMk cId="2979768801" sldId="2147483793"/>
          </pc:sldLayoutMkLst>
        </pc:sldLayoutChg>
        <pc:sldLayoutChg chg="add del mod replId">
          <pc:chgData name="Montes Giraldo, Valentina" userId="S::montesva@msu.edu::557b3283-9265-4f14-bce1-be24d2fc031c" providerId="AD" clId="Web-{E1084207-34A9-6265-F2EB-68F0B46F2FCB}" dt="2023-12-13T02:01:53.593" v="9"/>
          <pc:sldLayoutMkLst>
            <pc:docMk/>
            <pc:sldMasterMk cId="510675984" sldId="2147483786"/>
            <pc:sldLayoutMk cId="3433040819" sldId="2147483794"/>
          </pc:sldLayoutMkLst>
        </pc:sldLayoutChg>
        <pc:sldLayoutChg chg="add del mod replId">
          <pc:chgData name="Montes Giraldo, Valentina" userId="S::montesva@msu.edu::557b3283-9265-4f14-bce1-be24d2fc031c" providerId="AD" clId="Web-{E1084207-34A9-6265-F2EB-68F0B46F2FCB}" dt="2023-12-13T02:01:53.593" v="9"/>
          <pc:sldLayoutMkLst>
            <pc:docMk/>
            <pc:sldMasterMk cId="510675984" sldId="2147483786"/>
            <pc:sldLayoutMk cId="3548791706" sldId="2147483795"/>
          </pc:sldLayoutMkLst>
        </pc:sldLayoutChg>
        <pc:sldLayoutChg chg="add del mod replId">
          <pc:chgData name="Montes Giraldo, Valentina" userId="S::montesva@msu.edu::557b3283-9265-4f14-bce1-be24d2fc031c" providerId="AD" clId="Web-{E1084207-34A9-6265-F2EB-68F0B46F2FCB}" dt="2023-12-13T02:01:53.593" v="9"/>
          <pc:sldLayoutMkLst>
            <pc:docMk/>
            <pc:sldMasterMk cId="510675984" sldId="2147483786"/>
            <pc:sldLayoutMk cId="3338454151" sldId="2147483796"/>
          </pc:sldLayoutMkLst>
        </pc:sldLayoutChg>
        <pc:sldLayoutChg chg="add del mod replId">
          <pc:chgData name="Montes Giraldo, Valentina" userId="S::montesva@msu.edu::557b3283-9265-4f14-bce1-be24d2fc031c" providerId="AD" clId="Web-{E1084207-34A9-6265-F2EB-68F0B46F2FCB}" dt="2023-12-13T02:01:53.593" v="9"/>
          <pc:sldLayoutMkLst>
            <pc:docMk/>
            <pc:sldMasterMk cId="510675984" sldId="2147483786"/>
            <pc:sldLayoutMk cId="2296979810" sldId="2147483797"/>
          </pc:sldLayoutMkLst>
        </pc:sldLayoutChg>
      </pc:sldMasterChg>
      <pc:sldMasterChg chg="add del addSldLayout delSldLayout modSldLayout">
        <pc:chgData name="Montes Giraldo, Valentina" userId="S::montesva@msu.edu::557b3283-9265-4f14-bce1-be24d2fc031c" providerId="AD" clId="Web-{E1084207-34A9-6265-F2EB-68F0B46F2FCB}" dt="2023-12-13T02:01:56.343" v="10"/>
        <pc:sldMasterMkLst>
          <pc:docMk/>
          <pc:sldMasterMk cId="389908326" sldId="2147483798"/>
        </pc:sldMasterMkLst>
        <pc:sldLayoutChg chg="add del mod replId">
          <pc:chgData name="Montes Giraldo, Valentina" userId="S::montesva@msu.edu::557b3283-9265-4f14-bce1-be24d2fc031c" providerId="AD" clId="Web-{E1084207-34A9-6265-F2EB-68F0B46F2FCB}" dt="2023-12-13T02:01:56.343" v="10"/>
          <pc:sldLayoutMkLst>
            <pc:docMk/>
            <pc:sldMasterMk cId="389908326" sldId="2147483798"/>
            <pc:sldLayoutMk cId="1796784077" sldId="2147483799"/>
          </pc:sldLayoutMkLst>
        </pc:sldLayoutChg>
        <pc:sldLayoutChg chg="add del mod replId">
          <pc:chgData name="Montes Giraldo, Valentina" userId="S::montesva@msu.edu::557b3283-9265-4f14-bce1-be24d2fc031c" providerId="AD" clId="Web-{E1084207-34A9-6265-F2EB-68F0B46F2FCB}" dt="2023-12-13T02:01:56.343" v="10"/>
          <pc:sldLayoutMkLst>
            <pc:docMk/>
            <pc:sldMasterMk cId="389908326" sldId="2147483798"/>
            <pc:sldLayoutMk cId="685649092" sldId="2147483800"/>
          </pc:sldLayoutMkLst>
        </pc:sldLayoutChg>
        <pc:sldLayoutChg chg="add del mod replId">
          <pc:chgData name="Montes Giraldo, Valentina" userId="S::montesva@msu.edu::557b3283-9265-4f14-bce1-be24d2fc031c" providerId="AD" clId="Web-{E1084207-34A9-6265-F2EB-68F0B46F2FCB}" dt="2023-12-13T02:01:56.343" v="10"/>
          <pc:sldLayoutMkLst>
            <pc:docMk/>
            <pc:sldMasterMk cId="389908326" sldId="2147483798"/>
            <pc:sldLayoutMk cId="3958231802" sldId="2147483801"/>
          </pc:sldLayoutMkLst>
        </pc:sldLayoutChg>
        <pc:sldLayoutChg chg="add del mod replId">
          <pc:chgData name="Montes Giraldo, Valentina" userId="S::montesva@msu.edu::557b3283-9265-4f14-bce1-be24d2fc031c" providerId="AD" clId="Web-{E1084207-34A9-6265-F2EB-68F0B46F2FCB}" dt="2023-12-13T02:01:56.343" v="10"/>
          <pc:sldLayoutMkLst>
            <pc:docMk/>
            <pc:sldMasterMk cId="389908326" sldId="2147483798"/>
            <pc:sldLayoutMk cId="4225038510" sldId="2147483802"/>
          </pc:sldLayoutMkLst>
        </pc:sldLayoutChg>
        <pc:sldLayoutChg chg="add del mod replId">
          <pc:chgData name="Montes Giraldo, Valentina" userId="S::montesva@msu.edu::557b3283-9265-4f14-bce1-be24d2fc031c" providerId="AD" clId="Web-{E1084207-34A9-6265-F2EB-68F0B46F2FCB}" dt="2023-12-13T02:01:56.343" v="10"/>
          <pc:sldLayoutMkLst>
            <pc:docMk/>
            <pc:sldMasterMk cId="389908326" sldId="2147483798"/>
            <pc:sldLayoutMk cId="671119749" sldId="2147483803"/>
          </pc:sldLayoutMkLst>
        </pc:sldLayoutChg>
        <pc:sldLayoutChg chg="add del mod replId">
          <pc:chgData name="Montes Giraldo, Valentina" userId="S::montesva@msu.edu::557b3283-9265-4f14-bce1-be24d2fc031c" providerId="AD" clId="Web-{E1084207-34A9-6265-F2EB-68F0B46F2FCB}" dt="2023-12-13T02:01:56.343" v="10"/>
          <pc:sldLayoutMkLst>
            <pc:docMk/>
            <pc:sldMasterMk cId="389908326" sldId="2147483798"/>
            <pc:sldLayoutMk cId="2063258401" sldId="2147483804"/>
          </pc:sldLayoutMkLst>
        </pc:sldLayoutChg>
        <pc:sldLayoutChg chg="add del mod replId">
          <pc:chgData name="Montes Giraldo, Valentina" userId="S::montesva@msu.edu::557b3283-9265-4f14-bce1-be24d2fc031c" providerId="AD" clId="Web-{E1084207-34A9-6265-F2EB-68F0B46F2FCB}" dt="2023-12-13T02:01:56.343" v="10"/>
          <pc:sldLayoutMkLst>
            <pc:docMk/>
            <pc:sldMasterMk cId="389908326" sldId="2147483798"/>
            <pc:sldLayoutMk cId="1355725889" sldId="2147483805"/>
          </pc:sldLayoutMkLst>
        </pc:sldLayoutChg>
        <pc:sldLayoutChg chg="add del mod replId">
          <pc:chgData name="Montes Giraldo, Valentina" userId="S::montesva@msu.edu::557b3283-9265-4f14-bce1-be24d2fc031c" providerId="AD" clId="Web-{E1084207-34A9-6265-F2EB-68F0B46F2FCB}" dt="2023-12-13T02:01:56.343" v="10"/>
          <pc:sldLayoutMkLst>
            <pc:docMk/>
            <pc:sldMasterMk cId="389908326" sldId="2147483798"/>
            <pc:sldLayoutMk cId="616820014" sldId="2147483806"/>
          </pc:sldLayoutMkLst>
        </pc:sldLayoutChg>
        <pc:sldLayoutChg chg="add del mod replId">
          <pc:chgData name="Montes Giraldo, Valentina" userId="S::montesva@msu.edu::557b3283-9265-4f14-bce1-be24d2fc031c" providerId="AD" clId="Web-{E1084207-34A9-6265-F2EB-68F0B46F2FCB}" dt="2023-12-13T02:01:56.343" v="10"/>
          <pc:sldLayoutMkLst>
            <pc:docMk/>
            <pc:sldMasterMk cId="389908326" sldId="2147483798"/>
            <pc:sldLayoutMk cId="419606291" sldId="2147483807"/>
          </pc:sldLayoutMkLst>
        </pc:sldLayoutChg>
        <pc:sldLayoutChg chg="add del mod replId">
          <pc:chgData name="Montes Giraldo, Valentina" userId="S::montesva@msu.edu::557b3283-9265-4f14-bce1-be24d2fc031c" providerId="AD" clId="Web-{E1084207-34A9-6265-F2EB-68F0B46F2FCB}" dt="2023-12-13T02:01:56.343" v="10"/>
          <pc:sldLayoutMkLst>
            <pc:docMk/>
            <pc:sldMasterMk cId="389908326" sldId="2147483798"/>
            <pc:sldLayoutMk cId="511403419" sldId="2147483808"/>
          </pc:sldLayoutMkLst>
        </pc:sldLayoutChg>
        <pc:sldLayoutChg chg="add del mod replId">
          <pc:chgData name="Montes Giraldo, Valentina" userId="S::montesva@msu.edu::557b3283-9265-4f14-bce1-be24d2fc031c" providerId="AD" clId="Web-{E1084207-34A9-6265-F2EB-68F0B46F2FCB}" dt="2023-12-13T02:01:56.343" v="10"/>
          <pc:sldLayoutMkLst>
            <pc:docMk/>
            <pc:sldMasterMk cId="389908326" sldId="2147483798"/>
            <pc:sldLayoutMk cId="2860101116" sldId="2147483809"/>
          </pc:sldLayoutMkLst>
        </pc:sldLayoutChg>
      </pc:sldMasterChg>
      <pc:sldMasterChg chg="add del addSldLayout delSldLayout modSldLayout">
        <pc:chgData name="Montes Giraldo, Valentina" userId="S::montesva@msu.edu::557b3283-9265-4f14-bce1-be24d2fc031c" providerId="AD" clId="Web-{E1084207-34A9-6265-F2EB-68F0B46F2FCB}" dt="2023-12-13T02:01:59.812" v="11"/>
        <pc:sldMasterMkLst>
          <pc:docMk/>
          <pc:sldMasterMk cId="751585734" sldId="2147483810"/>
        </pc:sldMasterMkLst>
        <pc:sldLayoutChg chg="add del mod replId">
          <pc:chgData name="Montes Giraldo, Valentina" userId="S::montesva@msu.edu::557b3283-9265-4f14-bce1-be24d2fc031c" providerId="AD" clId="Web-{E1084207-34A9-6265-F2EB-68F0B46F2FCB}" dt="2023-12-13T02:01:59.812" v="11"/>
          <pc:sldLayoutMkLst>
            <pc:docMk/>
            <pc:sldMasterMk cId="751585734" sldId="2147483810"/>
            <pc:sldLayoutMk cId="3724482668" sldId="2147483811"/>
          </pc:sldLayoutMkLst>
        </pc:sldLayoutChg>
        <pc:sldLayoutChg chg="add del mod replId">
          <pc:chgData name="Montes Giraldo, Valentina" userId="S::montesva@msu.edu::557b3283-9265-4f14-bce1-be24d2fc031c" providerId="AD" clId="Web-{E1084207-34A9-6265-F2EB-68F0B46F2FCB}" dt="2023-12-13T02:01:59.812" v="11"/>
          <pc:sldLayoutMkLst>
            <pc:docMk/>
            <pc:sldMasterMk cId="751585734" sldId="2147483810"/>
            <pc:sldLayoutMk cId="394596966" sldId="2147483812"/>
          </pc:sldLayoutMkLst>
        </pc:sldLayoutChg>
        <pc:sldLayoutChg chg="add del mod replId">
          <pc:chgData name="Montes Giraldo, Valentina" userId="S::montesva@msu.edu::557b3283-9265-4f14-bce1-be24d2fc031c" providerId="AD" clId="Web-{E1084207-34A9-6265-F2EB-68F0B46F2FCB}" dt="2023-12-13T02:01:59.812" v="11"/>
          <pc:sldLayoutMkLst>
            <pc:docMk/>
            <pc:sldMasterMk cId="751585734" sldId="2147483810"/>
            <pc:sldLayoutMk cId="3574721142" sldId="2147483813"/>
          </pc:sldLayoutMkLst>
        </pc:sldLayoutChg>
        <pc:sldLayoutChg chg="add del mod replId">
          <pc:chgData name="Montes Giraldo, Valentina" userId="S::montesva@msu.edu::557b3283-9265-4f14-bce1-be24d2fc031c" providerId="AD" clId="Web-{E1084207-34A9-6265-F2EB-68F0B46F2FCB}" dt="2023-12-13T02:01:59.812" v="11"/>
          <pc:sldLayoutMkLst>
            <pc:docMk/>
            <pc:sldMasterMk cId="751585734" sldId="2147483810"/>
            <pc:sldLayoutMk cId="782292611" sldId="2147483814"/>
          </pc:sldLayoutMkLst>
        </pc:sldLayoutChg>
        <pc:sldLayoutChg chg="add del mod replId">
          <pc:chgData name="Montes Giraldo, Valentina" userId="S::montesva@msu.edu::557b3283-9265-4f14-bce1-be24d2fc031c" providerId="AD" clId="Web-{E1084207-34A9-6265-F2EB-68F0B46F2FCB}" dt="2023-12-13T02:01:59.812" v="11"/>
          <pc:sldLayoutMkLst>
            <pc:docMk/>
            <pc:sldMasterMk cId="751585734" sldId="2147483810"/>
            <pc:sldLayoutMk cId="4014859140" sldId="2147483815"/>
          </pc:sldLayoutMkLst>
        </pc:sldLayoutChg>
        <pc:sldLayoutChg chg="add del mod replId">
          <pc:chgData name="Montes Giraldo, Valentina" userId="S::montesva@msu.edu::557b3283-9265-4f14-bce1-be24d2fc031c" providerId="AD" clId="Web-{E1084207-34A9-6265-F2EB-68F0B46F2FCB}" dt="2023-12-13T02:01:59.812" v="11"/>
          <pc:sldLayoutMkLst>
            <pc:docMk/>
            <pc:sldMasterMk cId="751585734" sldId="2147483810"/>
            <pc:sldLayoutMk cId="684874411" sldId="2147483816"/>
          </pc:sldLayoutMkLst>
        </pc:sldLayoutChg>
        <pc:sldLayoutChg chg="add del mod replId">
          <pc:chgData name="Montes Giraldo, Valentina" userId="S::montesva@msu.edu::557b3283-9265-4f14-bce1-be24d2fc031c" providerId="AD" clId="Web-{E1084207-34A9-6265-F2EB-68F0B46F2FCB}" dt="2023-12-13T02:01:59.812" v="11"/>
          <pc:sldLayoutMkLst>
            <pc:docMk/>
            <pc:sldMasterMk cId="751585734" sldId="2147483810"/>
            <pc:sldLayoutMk cId="3857598200" sldId="2147483817"/>
          </pc:sldLayoutMkLst>
        </pc:sldLayoutChg>
        <pc:sldLayoutChg chg="add del mod replId">
          <pc:chgData name="Montes Giraldo, Valentina" userId="S::montesva@msu.edu::557b3283-9265-4f14-bce1-be24d2fc031c" providerId="AD" clId="Web-{E1084207-34A9-6265-F2EB-68F0B46F2FCB}" dt="2023-12-13T02:01:59.812" v="11"/>
          <pc:sldLayoutMkLst>
            <pc:docMk/>
            <pc:sldMasterMk cId="751585734" sldId="2147483810"/>
            <pc:sldLayoutMk cId="2417398386" sldId="2147483818"/>
          </pc:sldLayoutMkLst>
        </pc:sldLayoutChg>
        <pc:sldLayoutChg chg="add del mod replId">
          <pc:chgData name="Montes Giraldo, Valentina" userId="S::montesva@msu.edu::557b3283-9265-4f14-bce1-be24d2fc031c" providerId="AD" clId="Web-{E1084207-34A9-6265-F2EB-68F0B46F2FCB}" dt="2023-12-13T02:01:59.812" v="11"/>
          <pc:sldLayoutMkLst>
            <pc:docMk/>
            <pc:sldMasterMk cId="751585734" sldId="2147483810"/>
            <pc:sldLayoutMk cId="3446917213" sldId="2147483819"/>
          </pc:sldLayoutMkLst>
        </pc:sldLayoutChg>
        <pc:sldLayoutChg chg="add del mod replId">
          <pc:chgData name="Montes Giraldo, Valentina" userId="S::montesva@msu.edu::557b3283-9265-4f14-bce1-be24d2fc031c" providerId="AD" clId="Web-{E1084207-34A9-6265-F2EB-68F0B46F2FCB}" dt="2023-12-13T02:01:59.812" v="11"/>
          <pc:sldLayoutMkLst>
            <pc:docMk/>
            <pc:sldMasterMk cId="751585734" sldId="2147483810"/>
            <pc:sldLayoutMk cId="928125655" sldId="2147483820"/>
          </pc:sldLayoutMkLst>
        </pc:sldLayoutChg>
        <pc:sldLayoutChg chg="add del mod replId">
          <pc:chgData name="Montes Giraldo, Valentina" userId="S::montesva@msu.edu::557b3283-9265-4f14-bce1-be24d2fc031c" providerId="AD" clId="Web-{E1084207-34A9-6265-F2EB-68F0B46F2FCB}" dt="2023-12-13T02:01:59.812" v="11"/>
          <pc:sldLayoutMkLst>
            <pc:docMk/>
            <pc:sldMasterMk cId="751585734" sldId="2147483810"/>
            <pc:sldLayoutMk cId="3368807807" sldId="2147483821"/>
          </pc:sldLayoutMkLst>
        </pc:sldLayoutChg>
      </pc:sldMasterChg>
      <pc:sldMasterChg chg="add addSldLayout modSldLayout">
        <pc:chgData name="Montes Giraldo, Valentina" userId="S::montesva@msu.edu::557b3283-9265-4f14-bce1-be24d2fc031c" providerId="AD" clId="Web-{E1084207-34A9-6265-F2EB-68F0B46F2FCB}" dt="2023-12-13T02:01:59.812" v="11"/>
        <pc:sldMasterMkLst>
          <pc:docMk/>
          <pc:sldMasterMk cId="454529794" sldId="2147483822"/>
        </pc:sldMasterMkLst>
        <pc:sldLayoutChg chg="add mod replId">
          <pc:chgData name="Montes Giraldo, Valentina" userId="S::montesva@msu.edu::557b3283-9265-4f14-bce1-be24d2fc031c" providerId="AD" clId="Web-{E1084207-34A9-6265-F2EB-68F0B46F2FCB}" dt="2023-12-13T02:01:59.812" v="11"/>
          <pc:sldLayoutMkLst>
            <pc:docMk/>
            <pc:sldMasterMk cId="454529794" sldId="2147483822"/>
            <pc:sldLayoutMk cId="3049385775" sldId="2147483823"/>
          </pc:sldLayoutMkLst>
        </pc:sldLayoutChg>
        <pc:sldLayoutChg chg="add mod replId">
          <pc:chgData name="Montes Giraldo, Valentina" userId="S::montesva@msu.edu::557b3283-9265-4f14-bce1-be24d2fc031c" providerId="AD" clId="Web-{E1084207-34A9-6265-F2EB-68F0B46F2FCB}" dt="2023-12-13T02:01:59.812" v="11"/>
          <pc:sldLayoutMkLst>
            <pc:docMk/>
            <pc:sldMasterMk cId="454529794" sldId="2147483822"/>
            <pc:sldLayoutMk cId="4135534609" sldId="2147483824"/>
          </pc:sldLayoutMkLst>
        </pc:sldLayoutChg>
        <pc:sldLayoutChg chg="add mod replId">
          <pc:chgData name="Montes Giraldo, Valentina" userId="S::montesva@msu.edu::557b3283-9265-4f14-bce1-be24d2fc031c" providerId="AD" clId="Web-{E1084207-34A9-6265-F2EB-68F0B46F2FCB}" dt="2023-12-13T02:01:59.812" v="11"/>
          <pc:sldLayoutMkLst>
            <pc:docMk/>
            <pc:sldMasterMk cId="454529794" sldId="2147483822"/>
            <pc:sldLayoutMk cId="2960879388" sldId="2147483825"/>
          </pc:sldLayoutMkLst>
        </pc:sldLayoutChg>
        <pc:sldLayoutChg chg="add mod replId">
          <pc:chgData name="Montes Giraldo, Valentina" userId="S::montesva@msu.edu::557b3283-9265-4f14-bce1-be24d2fc031c" providerId="AD" clId="Web-{E1084207-34A9-6265-F2EB-68F0B46F2FCB}" dt="2023-12-13T02:01:59.812" v="11"/>
          <pc:sldLayoutMkLst>
            <pc:docMk/>
            <pc:sldMasterMk cId="454529794" sldId="2147483822"/>
            <pc:sldLayoutMk cId="1817801600" sldId="2147483826"/>
          </pc:sldLayoutMkLst>
        </pc:sldLayoutChg>
        <pc:sldLayoutChg chg="add mod replId">
          <pc:chgData name="Montes Giraldo, Valentina" userId="S::montesva@msu.edu::557b3283-9265-4f14-bce1-be24d2fc031c" providerId="AD" clId="Web-{E1084207-34A9-6265-F2EB-68F0B46F2FCB}" dt="2023-12-13T02:01:59.812" v="11"/>
          <pc:sldLayoutMkLst>
            <pc:docMk/>
            <pc:sldMasterMk cId="454529794" sldId="2147483822"/>
            <pc:sldLayoutMk cId="527830102" sldId="2147483827"/>
          </pc:sldLayoutMkLst>
        </pc:sldLayoutChg>
        <pc:sldLayoutChg chg="add mod replId">
          <pc:chgData name="Montes Giraldo, Valentina" userId="S::montesva@msu.edu::557b3283-9265-4f14-bce1-be24d2fc031c" providerId="AD" clId="Web-{E1084207-34A9-6265-F2EB-68F0B46F2FCB}" dt="2023-12-13T02:01:59.812" v="11"/>
          <pc:sldLayoutMkLst>
            <pc:docMk/>
            <pc:sldMasterMk cId="454529794" sldId="2147483822"/>
            <pc:sldLayoutMk cId="809869559" sldId="2147483828"/>
          </pc:sldLayoutMkLst>
        </pc:sldLayoutChg>
        <pc:sldLayoutChg chg="add mod replId">
          <pc:chgData name="Montes Giraldo, Valentina" userId="S::montesva@msu.edu::557b3283-9265-4f14-bce1-be24d2fc031c" providerId="AD" clId="Web-{E1084207-34A9-6265-F2EB-68F0B46F2FCB}" dt="2023-12-13T02:01:59.812" v="11"/>
          <pc:sldLayoutMkLst>
            <pc:docMk/>
            <pc:sldMasterMk cId="454529794" sldId="2147483822"/>
            <pc:sldLayoutMk cId="3947818985" sldId="2147483829"/>
          </pc:sldLayoutMkLst>
        </pc:sldLayoutChg>
        <pc:sldLayoutChg chg="add mod replId">
          <pc:chgData name="Montes Giraldo, Valentina" userId="S::montesva@msu.edu::557b3283-9265-4f14-bce1-be24d2fc031c" providerId="AD" clId="Web-{E1084207-34A9-6265-F2EB-68F0B46F2FCB}" dt="2023-12-13T02:01:59.812" v="11"/>
          <pc:sldLayoutMkLst>
            <pc:docMk/>
            <pc:sldMasterMk cId="454529794" sldId="2147483822"/>
            <pc:sldLayoutMk cId="2267226080" sldId="2147483830"/>
          </pc:sldLayoutMkLst>
        </pc:sldLayoutChg>
        <pc:sldLayoutChg chg="add mod replId">
          <pc:chgData name="Montes Giraldo, Valentina" userId="S::montesva@msu.edu::557b3283-9265-4f14-bce1-be24d2fc031c" providerId="AD" clId="Web-{E1084207-34A9-6265-F2EB-68F0B46F2FCB}" dt="2023-12-13T02:01:59.812" v="11"/>
          <pc:sldLayoutMkLst>
            <pc:docMk/>
            <pc:sldMasterMk cId="454529794" sldId="2147483822"/>
            <pc:sldLayoutMk cId="2897335373" sldId="2147483831"/>
          </pc:sldLayoutMkLst>
        </pc:sldLayoutChg>
        <pc:sldLayoutChg chg="add mod replId">
          <pc:chgData name="Montes Giraldo, Valentina" userId="S::montesva@msu.edu::557b3283-9265-4f14-bce1-be24d2fc031c" providerId="AD" clId="Web-{E1084207-34A9-6265-F2EB-68F0B46F2FCB}" dt="2023-12-13T02:01:59.812" v="11"/>
          <pc:sldLayoutMkLst>
            <pc:docMk/>
            <pc:sldMasterMk cId="454529794" sldId="2147483822"/>
            <pc:sldLayoutMk cId="3826423289" sldId="2147483832"/>
          </pc:sldLayoutMkLst>
        </pc:sldLayoutChg>
        <pc:sldLayoutChg chg="add mod replId">
          <pc:chgData name="Montes Giraldo, Valentina" userId="S::montesva@msu.edu::557b3283-9265-4f14-bce1-be24d2fc031c" providerId="AD" clId="Web-{E1084207-34A9-6265-F2EB-68F0B46F2FCB}" dt="2023-12-13T02:01:59.812" v="11"/>
          <pc:sldLayoutMkLst>
            <pc:docMk/>
            <pc:sldMasterMk cId="454529794" sldId="2147483822"/>
            <pc:sldLayoutMk cId="3268357923" sldId="2147483833"/>
          </pc:sldLayoutMkLst>
        </pc:sldLayoutChg>
      </pc:sldMasterChg>
    </pc:docChg>
  </pc:docChgLst>
  <pc:docChgLst>
    <pc:chgData name="Grake, Austin" userId="S::grakeaus@msu.edu::bdfb3835-a70f-4e6a-a247-50e4235f99fc" providerId="AD" clId="Web-{40E80D46-D01A-1FBE-D93E-C3350F269937}"/>
    <pc:docChg chg="mod addSld delSld modSld modMainMaster">
      <pc:chgData name="Grake, Austin" userId="S::grakeaus@msu.edu::bdfb3835-a70f-4e6a-a247-50e4235f99fc" providerId="AD" clId="Web-{40E80D46-D01A-1FBE-D93E-C3350F269937}" dt="2023-12-11T19:57:07.051" v="288" actId="20577"/>
      <pc:docMkLst>
        <pc:docMk/>
      </pc:docMkLst>
      <pc:sldChg chg="addSp delSp modSp">
        <pc:chgData name="Grake, Austin" userId="S::grakeaus@msu.edu::bdfb3835-a70f-4e6a-a247-50e4235f99fc" providerId="AD" clId="Web-{40E80D46-D01A-1FBE-D93E-C3350F269937}" dt="2023-12-11T19:43:09.980" v="256"/>
        <pc:sldMkLst>
          <pc:docMk/>
          <pc:sldMk cId="3261656671" sldId="256"/>
        </pc:sldMkLst>
        <pc:spChg chg="add del">
          <ac:chgData name="Grake, Austin" userId="S::grakeaus@msu.edu::bdfb3835-a70f-4e6a-a247-50e4235f99fc" providerId="AD" clId="Web-{40E80D46-D01A-1FBE-D93E-C3350F269937}" dt="2023-12-11T19:43:09.980" v="256"/>
          <ac:spMkLst>
            <pc:docMk/>
            <pc:sldMk cId="3261656671" sldId="256"/>
            <ac:spMk id="4" creationId="{00000000-0000-0000-0000-000000000000}"/>
          </ac:spMkLst>
        </pc:spChg>
        <pc:spChg chg="add del mod">
          <ac:chgData name="Grake, Austin" userId="S::grakeaus@msu.edu::bdfb3835-a70f-4e6a-a247-50e4235f99fc" providerId="AD" clId="Web-{40E80D46-D01A-1FBE-D93E-C3350F269937}" dt="2023-12-11T19:43:09.980" v="256"/>
          <ac:spMkLst>
            <pc:docMk/>
            <pc:sldMk cId="3261656671" sldId="256"/>
            <ac:spMk id="5" creationId="{BCC85378-4C2C-263F-96CC-B1554E89F448}"/>
          </ac:spMkLst>
        </pc:spChg>
      </pc:sldChg>
      <pc:sldChg chg="addSp delSp modSp">
        <pc:chgData name="Grake, Austin" userId="S::grakeaus@msu.edu::bdfb3835-a70f-4e6a-a247-50e4235f99fc" providerId="AD" clId="Web-{40E80D46-D01A-1FBE-D93E-C3350F269937}" dt="2023-12-11T19:57:07.051" v="288" actId="20577"/>
        <pc:sldMkLst>
          <pc:docMk/>
          <pc:sldMk cId="3335093156" sldId="257"/>
        </pc:sldMkLst>
        <pc:spChg chg="mod">
          <ac:chgData name="Grake, Austin" userId="S::grakeaus@msu.edu::bdfb3835-a70f-4e6a-a247-50e4235f99fc" providerId="AD" clId="Web-{40E80D46-D01A-1FBE-D93E-C3350F269937}" dt="2023-12-11T19:57:07.051" v="288" actId="20577"/>
          <ac:spMkLst>
            <pc:docMk/>
            <pc:sldMk cId="3335093156" sldId="257"/>
            <ac:spMk id="3" creationId="{00000000-0000-0000-0000-000000000000}"/>
          </ac:spMkLst>
        </pc:spChg>
        <pc:spChg chg="add del mod">
          <ac:chgData name="Grake, Austin" userId="S::grakeaus@msu.edu::bdfb3835-a70f-4e6a-a247-50e4235f99fc" providerId="AD" clId="Web-{40E80D46-D01A-1FBE-D93E-C3350F269937}" dt="2023-12-11T19:42:56.776" v="254"/>
          <ac:spMkLst>
            <pc:docMk/>
            <pc:sldMk cId="3335093156" sldId="257"/>
            <ac:spMk id="4" creationId="{EF00D9C6-BF63-8DEF-25A4-AFC9C3DC2F94}"/>
          </ac:spMkLst>
        </pc:spChg>
        <pc:spChg chg="add del">
          <ac:chgData name="Grake, Austin" userId="S::grakeaus@msu.edu::bdfb3835-a70f-4e6a-a247-50e4235f99fc" providerId="AD" clId="Web-{40E80D46-D01A-1FBE-D93E-C3350F269937}" dt="2023-12-11T19:42:54.541" v="252"/>
          <ac:spMkLst>
            <pc:docMk/>
            <pc:sldMk cId="3335093156" sldId="257"/>
            <ac:spMk id="6" creationId="{00000000-0000-0000-0000-000000000000}"/>
          </ac:spMkLst>
        </pc:spChg>
        <pc:spChg chg="add del mod">
          <ac:chgData name="Grake, Austin" userId="S::grakeaus@msu.edu::bdfb3835-a70f-4e6a-a247-50e4235f99fc" providerId="AD" clId="Web-{40E80D46-D01A-1FBE-D93E-C3350F269937}" dt="2023-12-11T19:42:53.713" v="251"/>
          <ac:spMkLst>
            <pc:docMk/>
            <pc:sldMk cId="3335093156" sldId="257"/>
            <ac:spMk id="7" creationId="{843D327C-9A1F-7368-28DD-B40EB891E359}"/>
          </ac:spMkLst>
        </pc:spChg>
        <pc:spChg chg="add mod">
          <ac:chgData name="Grake, Austin" userId="S::grakeaus@msu.edu::bdfb3835-a70f-4e6a-a247-50e4235f99fc" providerId="AD" clId="Web-{40E80D46-D01A-1FBE-D93E-C3350F269937}" dt="2023-12-11T19:43:06.464" v="255"/>
          <ac:spMkLst>
            <pc:docMk/>
            <pc:sldMk cId="3335093156" sldId="257"/>
            <ac:spMk id="8" creationId="{E05045B6-B496-61C8-E51D-84F7BB7E4D2F}"/>
          </ac:spMkLst>
        </pc:spChg>
        <pc:picChg chg="mod">
          <ac:chgData name="Grake, Austin" userId="S::grakeaus@msu.edu::bdfb3835-a70f-4e6a-a247-50e4235f99fc" providerId="AD" clId="Web-{40E80D46-D01A-1FBE-D93E-C3350F269937}" dt="2023-12-11T19:41:24.769" v="217" actId="1076"/>
          <ac:picMkLst>
            <pc:docMk/>
            <pc:sldMk cId="3335093156" sldId="257"/>
            <ac:picMk id="5" creationId="{00000000-0000-0000-0000-000000000000}"/>
          </ac:picMkLst>
        </pc:picChg>
      </pc:sldChg>
      <pc:sldChg chg="addSp delSp modSp">
        <pc:chgData name="Grake, Austin" userId="S::grakeaus@msu.edu::bdfb3835-a70f-4e6a-a247-50e4235f99fc" providerId="AD" clId="Web-{40E80D46-D01A-1FBE-D93E-C3350F269937}" dt="2023-12-11T19:43:06.464" v="255"/>
        <pc:sldMkLst>
          <pc:docMk/>
          <pc:sldMk cId="490976382" sldId="258"/>
        </pc:sldMkLst>
        <pc:spChg chg="add mod">
          <ac:chgData name="Grake, Austin" userId="S::grakeaus@msu.edu::bdfb3835-a70f-4e6a-a247-50e4235f99fc" providerId="AD" clId="Web-{40E80D46-D01A-1FBE-D93E-C3350F269937}" dt="2023-12-11T19:41:08.253" v="216" actId="20577"/>
          <ac:spMkLst>
            <pc:docMk/>
            <pc:sldMk cId="490976382" sldId="258"/>
            <ac:spMk id="3" creationId="{8564BD51-AAA0-4462-8614-D9B2774ECEB7}"/>
          </ac:spMkLst>
        </pc:spChg>
        <pc:spChg chg="add del mod">
          <ac:chgData name="Grake, Austin" userId="S::grakeaus@msu.edu::bdfb3835-a70f-4e6a-a247-50e4235f99fc" providerId="AD" clId="Web-{40E80D46-D01A-1FBE-D93E-C3350F269937}" dt="2023-12-11T19:42:56.776" v="254"/>
          <ac:spMkLst>
            <pc:docMk/>
            <pc:sldMk cId="490976382" sldId="258"/>
            <ac:spMk id="4" creationId="{6D9C296E-A8E8-F4EE-5310-9DDD1801899B}"/>
          </ac:spMkLst>
        </pc:spChg>
        <pc:spChg chg="add mod">
          <ac:chgData name="Grake, Austin" userId="S::grakeaus@msu.edu::bdfb3835-a70f-4e6a-a247-50e4235f99fc" providerId="AD" clId="Web-{40E80D46-D01A-1FBE-D93E-C3350F269937}" dt="2023-12-11T19:43:06.464" v="255"/>
          <ac:spMkLst>
            <pc:docMk/>
            <pc:sldMk cId="490976382" sldId="258"/>
            <ac:spMk id="6" creationId="{1A81B7C2-F488-DAEB-0DF6-37DE584EC2CC}"/>
          </ac:spMkLst>
        </pc:spChg>
        <pc:spChg chg="add del">
          <ac:chgData name="Grake, Austin" userId="S::grakeaus@msu.edu::bdfb3835-a70f-4e6a-a247-50e4235f99fc" providerId="AD" clId="Web-{40E80D46-D01A-1FBE-D93E-C3350F269937}" dt="2023-12-11T19:42:54.541" v="252"/>
          <ac:spMkLst>
            <pc:docMk/>
            <pc:sldMk cId="490976382" sldId="258"/>
            <ac:spMk id="21" creationId="{00000000-0000-0000-0000-000000000000}"/>
          </ac:spMkLst>
        </pc:spChg>
      </pc:sldChg>
      <pc:sldChg chg="addSp delSp modSp">
        <pc:chgData name="Grake, Austin" userId="S::grakeaus@msu.edu::bdfb3835-a70f-4e6a-a247-50e4235f99fc" providerId="AD" clId="Web-{40E80D46-D01A-1FBE-D93E-C3350F269937}" dt="2023-12-11T19:43:06.464" v="255"/>
        <pc:sldMkLst>
          <pc:docMk/>
          <pc:sldMk cId="2508158648" sldId="259"/>
        </pc:sldMkLst>
        <pc:spChg chg="add del mod">
          <ac:chgData name="Grake, Austin" userId="S::grakeaus@msu.edu::bdfb3835-a70f-4e6a-a247-50e4235f99fc" providerId="AD" clId="Web-{40E80D46-D01A-1FBE-D93E-C3350F269937}" dt="2023-12-11T19:42:56.776" v="254"/>
          <ac:spMkLst>
            <pc:docMk/>
            <pc:sldMk cId="2508158648" sldId="259"/>
            <ac:spMk id="3" creationId="{CA1F69FE-825D-A976-BB4D-9FE126339E61}"/>
          </ac:spMkLst>
        </pc:spChg>
        <pc:spChg chg="add del">
          <ac:chgData name="Grake, Austin" userId="S::grakeaus@msu.edu::bdfb3835-a70f-4e6a-a247-50e4235f99fc" providerId="AD" clId="Web-{40E80D46-D01A-1FBE-D93E-C3350F269937}" dt="2023-12-11T19:42:54.541" v="252"/>
          <ac:spMkLst>
            <pc:docMk/>
            <pc:sldMk cId="2508158648" sldId="259"/>
            <ac:spMk id="4" creationId="{00000000-0000-0000-0000-000000000000}"/>
          </ac:spMkLst>
        </pc:spChg>
        <pc:spChg chg="mod">
          <ac:chgData name="Grake, Austin" userId="S::grakeaus@msu.edu::bdfb3835-a70f-4e6a-a247-50e4235f99fc" providerId="AD" clId="Web-{40E80D46-D01A-1FBE-D93E-C3350F269937}" dt="2023-12-11T19:39:18.933" v="89" actId="20577"/>
          <ac:spMkLst>
            <pc:docMk/>
            <pc:sldMk cId="2508158648" sldId="259"/>
            <ac:spMk id="6" creationId="{00000000-0000-0000-0000-000000000000}"/>
          </ac:spMkLst>
        </pc:spChg>
        <pc:spChg chg="add mod">
          <ac:chgData name="Grake, Austin" userId="S::grakeaus@msu.edu::bdfb3835-a70f-4e6a-a247-50e4235f99fc" providerId="AD" clId="Web-{40E80D46-D01A-1FBE-D93E-C3350F269937}" dt="2023-12-11T19:43:06.464" v="255"/>
          <ac:spMkLst>
            <pc:docMk/>
            <pc:sldMk cId="2508158648" sldId="259"/>
            <ac:spMk id="7" creationId="{0F50FE7B-1DEE-3ADE-0E02-375F94F8F468}"/>
          </ac:spMkLst>
        </pc:spChg>
      </pc:sldChg>
      <pc:sldChg chg="addSp delSp modSp">
        <pc:chgData name="Grake, Austin" userId="S::grakeaus@msu.edu::bdfb3835-a70f-4e6a-a247-50e4235f99fc" providerId="AD" clId="Web-{40E80D46-D01A-1FBE-D93E-C3350F269937}" dt="2023-12-11T19:43:06.464" v="255"/>
        <pc:sldMkLst>
          <pc:docMk/>
          <pc:sldMk cId="3142310403" sldId="260"/>
        </pc:sldMkLst>
        <pc:spChg chg="add del">
          <ac:chgData name="Grake, Austin" userId="S::grakeaus@msu.edu::bdfb3835-a70f-4e6a-a247-50e4235f99fc" providerId="AD" clId="Web-{40E80D46-D01A-1FBE-D93E-C3350F269937}" dt="2023-12-11T19:42:54.541" v="252"/>
          <ac:spMkLst>
            <pc:docMk/>
            <pc:sldMk cId="3142310403" sldId="260"/>
            <ac:spMk id="4" creationId="{00000000-0000-0000-0000-000000000000}"/>
          </ac:spMkLst>
        </pc:spChg>
        <pc:spChg chg="add del mod">
          <ac:chgData name="Grake, Austin" userId="S::grakeaus@msu.edu::bdfb3835-a70f-4e6a-a247-50e4235f99fc" providerId="AD" clId="Web-{40E80D46-D01A-1FBE-D93E-C3350F269937}" dt="2023-12-11T19:42:56.776" v="254"/>
          <ac:spMkLst>
            <pc:docMk/>
            <pc:sldMk cId="3142310403" sldId="260"/>
            <ac:spMk id="19" creationId="{389FE1DB-BF34-8BDE-0030-57E3A99186FF}"/>
          </ac:spMkLst>
        </pc:spChg>
        <pc:spChg chg="add mod">
          <ac:chgData name="Grake, Austin" userId="S::grakeaus@msu.edu::bdfb3835-a70f-4e6a-a247-50e4235f99fc" providerId="AD" clId="Web-{40E80D46-D01A-1FBE-D93E-C3350F269937}" dt="2023-12-11T19:43:06.464" v="255"/>
          <ac:spMkLst>
            <pc:docMk/>
            <pc:sldMk cId="3142310403" sldId="260"/>
            <ac:spMk id="20" creationId="{80D2CE0D-AB96-8E90-8710-1C8832C8C4AB}"/>
          </ac:spMkLst>
        </pc:spChg>
      </pc:sldChg>
      <pc:sldChg chg="addSp delSp modSp del">
        <pc:chgData name="Grake, Austin" userId="S::grakeaus@msu.edu::bdfb3835-a70f-4e6a-a247-50e4235f99fc" providerId="AD" clId="Web-{40E80D46-D01A-1FBE-D93E-C3350F269937}" dt="2023-12-11T19:46:05.179" v="269"/>
        <pc:sldMkLst>
          <pc:docMk/>
          <pc:sldMk cId="1948551179" sldId="261"/>
        </pc:sldMkLst>
        <pc:spChg chg="add del">
          <ac:chgData name="Grake, Austin" userId="S::grakeaus@msu.edu::bdfb3835-a70f-4e6a-a247-50e4235f99fc" providerId="AD" clId="Web-{40E80D46-D01A-1FBE-D93E-C3350F269937}" dt="2023-12-11T19:42:54.541" v="252"/>
          <ac:spMkLst>
            <pc:docMk/>
            <pc:sldMk cId="1948551179" sldId="261"/>
            <ac:spMk id="2" creationId="{00000000-0000-0000-0000-000000000000}"/>
          </ac:spMkLst>
        </pc:spChg>
        <pc:spChg chg="add del mod">
          <ac:chgData name="Grake, Austin" userId="S::grakeaus@msu.edu::bdfb3835-a70f-4e6a-a247-50e4235f99fc" providerId="AD" clId="Web-{40E80D46-D01A-1FBE-D93E-C3350F269937}" dt="2023-12-11T19:42:56.776" v="254"/>
          <ac:spMkLst>
            <pc:docMk/>
            <pc:sldMk cId="1948551179" sldId="261"/>
            <ac:spMk id="3" creationId="{0C61A3A1-F9FC-CEA2-E65D-ED89CE47886B}"/>
          </ac:spMkLst>
        </pc:spChg>
        <pc:spChg chg="add mod">
          <ac:chgData name="Grake, Austin" userId="S::grakeaus@msu.edu::bdfb3835-a70f-4e6a-a247-50e4235f99fc" providerId="AD" clId="Web-{40E80D46-D01A-1FBE-D93E-C3350F269937}" dt="2023-12-11T19:43:06.464" v="255"/>
          <ac:spMkLst>
            <pc:docMk/>
            <pc:sldMk cId="1948551179" sldId="261"/>
            <ac:spMk id="4" creationId="{5AA7AA44-EB97-7042-7B39-136ABA5422F6}"/>
          </ac:spMkLst>
        </pc:spChg>
      </pc:sldChg>
      <pc:sldChg chg="modSp new">
        <pc:chgData name="Grake, Austin" userId="S::grakeaus@msu.edu::bdfb3835-a70f-4e6a-a247-50e4235f99fc" providerId="AD" clId="Web-{40E80D46-D01A-1FBE-D93E-C3350F269937}" dt="2023-12-11T19:44:00.077" v="268" actId="20577"/>
        <pc:sldMkLst>
          <pc:docMk/>
          <pc:sldMk cId="252400663" sldId="262"/>
        </pc:sldMkLst>
        <pc:spChg chg="mod">
          <ac:chgData name="Grake, Austin" userId="S::grakeaus@msu.edu::bdfb3835-a70f-4e6a-a247-50e4235f99fc" providerId="AD" clId="Web-{40E80D46-D01A-1FBE-D93E-C3350F269937}" dt="2023-12-11T19:43:54.154" v="263" actId="20577"/>
          <ac:spMkLst>
            <pc:docMk/>
            <pc:sldMk cId="252400663" sldId="262"/>
            <ac:spMk id="2" creationId="{4A606307-797B-FC61-CD40-43CD2AE6EF89}"/>
          </ac:spMkLst>
        </pc:spChg>
        <pc:spChg chg="mod">
          <ac:chgData name="Grake, Austin" userId="S::grakeaus@msu.edu::bdfb3835-a70f-4e6a-a247-50e4235f99fc" providerId="AD" clId="Web-{40E80D46-D01A-1FBE-D93E-C3350F269937}" dt="2023-12-11T19:44:00.077" v="268" actId="20577"/>
          <ac:spMkLst>
            <pc:docMk/>
            <pc:sldMk cId="252400663" sldId="262"/>
            <ac:spMk id="3" creationId="{3F886B5D-118B-955E-E073-DC09E03ED31B}"/>
          </ac:spMkLst>
        </pc:spChg>
      </pc:sldChg>
      <pc:sldChg chg="addSp delSp modSp add replId">
        <pc:chgData name="Grake, Austin" userId="S::grakeaus@msu.edu::bdfb3835-a70f-4e6a-a247-50e4235f99fc" providerId="AD" clId="Web-{40E80D46-D01A-1FBE-D93E-C3350F269937}" dt="2023-12-11T19:46:21.570" v="279" actId="20577"/>
        <pc:sldMkLst>
          <pc:docMk/>
          <pc:sldMk cId="3197181289" sldId="263"/>
        </pc:sldMkLst>
        <pc:spChg chg="mod">
          <ac:chgData name="Grake, Austin" userId="S::grakeaus@msu.edu::bdfb3835-a70f-4e6a-a247-50e4235f99fc" providerId="AD" clId="Web-{40E80D46-D01A-1FBE-D93E-C3350F269937}" dt="2023-12-11T19:46:21.570" v="279" actId="20577"/>
          <ac:spMkLst>
            <pc:docMk/>
            <pc:sldMk cId="3197181289" sldId="263"/>
            <ac:spMk id="2" creationId="{00000000-0000-0000-0000-000000000000}"/>
          </ac:spMkLst>
        </pc:spChg>
        <pc:spChg chg="del">
          <ac:chgData name="Grake, Austin" userId="S::grakeaus@msu.edu::bdfb3835-a70f-4e6a-a247-50e4235f99fc" providerId="AD" clId="Web-{40E80D46-D01A-1FBE-D93E-C3350F269937}" dt="2023-12-11T19:46:14.648" v="272"/>
          <ac:spMkLst>
            <pc:docMk/>
            <pc:sldMk cId="3197181289" sldId="263"/>
            <ac:spMk id="6" creationId="{00000000-0000-0000-0000-000000000000}"/>
          </ac:spMkLst>
        </pc:spChg>
        <pc:spChg chg="add mod">
          <ac:chgData name="Grake, Austin" userId="S::grakeaus@msu.edu::bdfb3835-a70f-4e6a-a247-50e4235f99fc" providerId="AD" clId="Web-{40E80D46-D01A-1FBE-D93E-C3350F269937}" dt="2023-12-11T19:46:12.351" v="271"/>
          <ac:spMkLst>
            <pc:docMk/>
            <pc:sldMk cId="3197181289" sldId="263"/>
            <ac:spMk id="8" creationId="{2426D931-7916-62AB-CE0E-9AAEA398D82A}"/>
          </ac:spMkLst>
        </pc:spChg>
        <pc:picChg chg="del">
          <ac:chgData name="Grake, Austin" userId="S::grakeaus@msu.edu::bdfb3835-a70f-4e6a-a247-50e4235f99fc" providerId="AD" clId="Web-{40E80D46-D01A-1FBE-D93E-C3350F269937}" dt="2023-12-11T19:46:12.351" v="271"/>
          <ac:picMkLst>
            <pc:docMk/>
            <pc:sldMk cId="3197181289" sldId="263"/>
            <ac:picMk id="5" creationId="{00000000-0000-0000-0000-000000000000}"/>
          </ac:picMkLst>
        </pc:picChg>
      </pc:sldChg>
      <pc:sldMasterChg chg="modSp mod modSldLayout">
        <pc:chgData name="Grake, Austin" userId="S::grakeaus@msu.edu::bdfb3835-a70f-4e6a-a247-50e4235f99fc" providerId="AD" clId="Web-{40E80D46-D01A-1FBE-D93E-C3350F269937}" dt="2023-12-11T19:43:06.464" v="255"/>
        <pc:sldMasterMkLst>
          <pc:docMk/>
          <pc:sldMasterMk cId="976602814" sldId="2147483648"/>
        </pc:sldMasterMkLst>
        <pc:spChg chg="mod">
          <ac:chgData name="Grake, Austin" userId="S::grakeaus@msu.edu::bdfb3835-a70f-4e6a-a247-50e4235f99fc" providerId="AD" clId="Web-{40E80D46-D01A-1FBE-D93E-C3350F269937}" dt="2023-12-11T19:43:06.464" v="255"/>
          <ac:spMkLst>
            <pc:docMk/>
            <pc:sldMasterMk cId="976602814" sldId="2147483648"/>
            <ac:spMk id="5" creationId="{00000000-0000-0000-0000-000000000000}"/>
          </ac:spMkLst>
        </pc:spChg>
        <pc:sldLayoutChg chg="modSp mod">
          <pc:chgData name="Grake, Austin" userId="S::grakeaus@msu.edu::bdfb3835-a70f-4e6a-a247-50e4235f99fc" providerId="AD" clId="Web-{40E80D46-D01A-1FBE-D93E-C3350F269937}" dt="2023-12-11T19:43:06.464" v="255"/>
          <pc:sldLayoutMkLst>
            <pc:docMk/>
            <pc:sldMasterMk cId="976602814" sldId="2147483648"/>
            <pc:sldLayoutMk cId="345026814" sldId="2147483649"/>
          </pc:sldLayoutMkLst>
          <pc:spChg chg="mod">
            <ac:chgData name="Grake, Austin" userId="S::grakeaus@msu.edu::bdfb3835-a70f-4e6a-a247-50e4235f99fc" providerId="AD" clId="Web-{40E80D46-D01A-1FBE-D93E-C3350F269937}" dt="2023-12-11T19:43:06.464" v="255"/>
            <ac:spMkLst>
              <pc:docMk/>
              <pc:sldMasterMk cId="976602814" sldId="2147483648"/>
              <pc:sldLayoutMk cId="345026814" sldId="2147483649"/>
              <ac:spMk id="5" creationId="{00000000-0000-0000-0000-000000000000}"/>
            </ac:spMkLst>
          </pc:spChg>
        </pc:sldLayoutChg>
        <pc:sldLayoutChg chg="modSp mod">
          <pc:chgData name="Grake, Austin" userId="S::grakeaus@msu.edu::bdfb3835-a70f-4e6a-a247-50e4235f99fc" providerId="AD" clId="Web-{40E80D46-D01A-1FBE-D93E-C3350F269937}" dt="2023-12-11T19:43:06.464" v="255"/>
          <pc:sldLayoutMkLst>
            <pc:docMk/>
            <pc:sldMasterMk cId="976602814" sldId="2147483648"/>
            <pc:sldLayoutMk cId="3935395554" sldId="2147483650"/>
          </pc:sldLayoutMkLst>
          <pc:spChg chg="mod">
            <ac:chgData name="Grake, Austin" userId="S::grakeaus@msu.edu::bdfb3835-a70f-4e6a-a247-50e4235f99fc" providerId="AD" clId="Web-{40E80D46-D01A-1FBE-D93E-C3350F269937}" dt="2023-12-11T19:43:06.464" v="255"/>
            <ac:spMkLst>
              <pc:docMk/>
              <pc:sldMasterMk cId="976602814" sldId="2147483648"/>
              <pc:sldLayoutMk cId="3935395554" sldId="2147483650"/>
              <ac:spMk id="5" creationId="{00000000-0000-0000-0000-000000000000}"/>
            </ac:spMkLst>
          </pc:spChg>
        </pc:sldLayoutChg>
        <pc:sldLayoutChg chg="modSp mod">
          <pc:chgData name="Grake, Austin" userId="S::grakeaus@msu.edu::bdfb3835-a70f-4e6a-a247-50e4235f99fc" providerId="AD" clId="Web-{40E80D46-D01A-1FBE-D93E-C3350F269937}" dt="2023-12-11T19:43:06.464" v="255"/>
          <pc:sldLayoutMkLst>
            <pc:docMk/>
            <pc:sldMasterMk cId="976602814" sldId="2147483648"/>
            <pc:sldLayoutMk cId="105210610" sldId="2147483651"/>
          </pc:sldLayoutMkLst>
          <pc:spChg chg="mod">
            <ac:chgData name="Grake, Austin" userId="S::grakeaus@msu.edu::bdfb3835-a70f-4e6a-a247-50e4235f99fc" providerId="AD" clId="Web-{40E80D46-D01A-1FBE-D93E-C3350F269937}" dt="2023-12-11T19:43:06.464" v="255"/>
            <ac:spMkLst>
              <pc:docMk/>
              <pc:sldMasterMk cId="976602814" sldId="2147483648"/>
              <pc:sldLayoutMk cId="105210610" sldId="2147483651"/>
              <ac:spMk id="5" creationId="{00000000-0000-0000-0000-000000000000}"/>
            </ac:spMkLst>
          </pc:spChg>
        </pc:sldLayoutChg>
        <pc:sldLayoutChg chg="modSp mod">
          <pc:chgData name="Grake, Austin" userId="S::grakeaus@msu.edu::bdfb3835-a70f-4e6a-a247-50e4235f99fc" providerId="AD" clId="Web-{40E80D46-D01A-1FBE-D93E-C3350F269937}" dt="2023-12-11T19:43:06.464" v="255"/>
          <pc:sldLayoutMkLst>
            <pc:docMk/>
            <pc:sldMasterMk cId="976602814" sldId="2147483648"/>
            <pc:sldLayoutMk cId="4245836707" sldId="2147483652"/>
          </pc:sldLayoutMkLst>
          <pc:spChg chg="mod">
            <ac:chgData name="Grake, Austin" userId="S::grakeaus@msu.edu::bdfb3835-a70f-4e6a-a247-50e4235f99fc" providerId="AD" clId="Web-{40E80D46-D01A-1FBE-D93E-C3350F269937}" dt="2023-12-11T19:43:06.464" v="255"/>
            <ac:spMkLst>
              <pc:docMk/>
              <pc:sldMasterMk cId="976602814" sldId="2147483648"/>
              <pc:sldLayoutMk cId="4245836707" sldId="2147483652"/>
              <ac:spMk id="6" creationId="{00000000-0000-0000-0000-000000000000}"/>
            </ac:spMkLst>
          </pc:spChg>
        </pc:sldLayoutChg>
        <pc:sldLayoutChg chg="modSp mod">
          <pc:chgData name="Grake, Austin" userId="S::grakeaus@msu.edu::bdfb3835-a70f-4e6a-a247-50e4235f99fc" providerId="AD" clId="Web-{40E80D46-D01A-1FBE-D93E-C3350F269937}" dt="2023-12-11T19:43:06.464" v="255"/>
          <pc:sldLayoutMkLst>
            <pc:docMk/>
            <pc:sldMasterMk cId="976602814" sldId="2147483648"/>
            <pc:sldLayoutMk cId="4097802379" sldId="2147483653"/>
          </pc:sldLayoutMkLst>
          <pc:spChg chg="mod">
            <ac:chgData name="Grake, Austin" userId="S::grakeaus@msu.edu::bdfb3835-a70f-4e6a-a247-50e4235f99fc" providerId="AD" clId="Web-{40E80D46-D01A-1FBE-D93E-C3350F269937}" dt="2023-12-11T19:43:06.464" v="255"/>
            <ac:spMkLst>
              <pc:docMk/>
              <pc:sldMasterMk cId="976602814" sldId="2147483648"/>
              <pc:sldLayoutMk cId="4097802379" sldId="2147483653"/>
              <ac:spMk id="8" creationId="{00000000-0000-0000-0000-000000000000}"/>
            </ac:spMkLst>
          </pc:spChg>
        </pc:sldLayoutChg>
        <pc:sldLayoutChg chg="modSp mod">
          <pc:chgData name="Grake, Austin" userId="S::grakeaus@msu.edu::bdfb3835-a70f-4e6a-a247-50e4235f99fc" providerId="AD" clId="Web-{40E80D46-D01A-1FBE-D93E-C3350F269937}" dt="2023-12-11T19:43:06.464" v="255"/>
          <pc:sldLayoutMkLst>
            <pc:docMk/>
            <pc:sldMasterMk cId="976602814" sldId="2147483648"/>
            <pc:sldLayoutMk cId="1818304704" sldId="2147483654"/>
          </pc:sldLayoutMkLst>
          <pc:spChg chg="mod">
            <ac:chgData name="Grake, Austin" userId="S::grakeaus@msu.edu::bdfb3835-a70f-4e6a-a247-50e4235f99fc" providerId="AD" clId="Web-{40E80D46-D01A-1FBE-D93E-C3350F269937}" dt="2023-12-11T19:43:06.464" v="255"/>
            <ac:spMkLst>
              <pc:docMk/>
              <pc:sldMasterMk cId="976602814" sldId="2147483648"/>
              <pc:sldLayoutMk cId="1818304704" sldId="2147483654"/>
              <ac:spMk id="4" creationId="{00000000-0000-0000-0000-000000000000}"/>
            </ac:spMkLst>
          </pc:spChg>
        </pc:sldLayoutChg>
        <pc:sldLayoutChg chg="modSp mod">
          <pc:chgData name="Grake, Austin" userId="S::grakeaus@msu.edu::bdfb3835-a70f-4e6a-a247-50e4235f99fc" providerId="AD" clId="Web-{40E80D46-D01A-1FBE-D93E-C3350F269937}" dt="2023-12-11T19:43:06.464" v="255"/>
          <pc:sldLayoutMkLst>
            <pc:docMk/>
            <pc:sldMasterMk cId="976602814" sldId="2147483648"/>
            <pc:sldLayoutMk cId="2753721353" sldId="2147483655"/>
          </pc:sldLayoutMkLst>
          <pc:spChg chg="mod">
            <ac:chgData name="Grake, Austin" userId="S::grakeaus@msu.edu::bdfb3835-a70f-4e6a-a247-50e4235f99fc" providerId="AD" clId="Web-{40E80D46-D01A-1FBE-D93E-C3350F269937}" dt="2023-12-11T19:43:06.464" v="255"/>
            <ac:spMkLst>
              <pc:docMk/>
              <pc:sldMasterMk cId="976602814" sldId="2147483648"/>
              <pc:sldLayoutMk cId="2753721353" sldId="2147483655"/>
              <ac:spMk id="3" creationId="{00000000-0000-0000-0000-000000000000}"/>
            </ac:spMkLst>
          </pc:spChg>
        </pc:sldLayoutChg>
        <pc:sldLayoutChg chg="modSp mod">
          <pc:chgData name="Grake, Austin" userId="S::grakeaus@msu.edu::bdfb3835-a70f-4e6a-a247-50e4235f99fc" providerId="AD" clId="Web-{40E80D46-D01A-1FBE-D93E-C3350F269937}" dt="2023-12-11T19:43:06.464" v="255"/>
          <pc:sldLayoutMkLst>
            <pc:docMk/>
            <pc:sldMasterMk cId="976602814" sldId="2147483648"/>
            <pc:sldLayoutMk cId="2529046398" sldId="2147483656"/>
          </pc:sldLayoutMkLst>
          <pc:spChg chg="mod">
            <ac:chgData name="Grake, Austin" userId="S::grakeaus@msu.edu::bdfb3835-a70f-4e6a-a247-50e4235f99fc" providerId="AD" clId="Web-{40E80D46-D01A-1FBE-D93E-C3350F269937}" dt="2023-12-11T19:43:06.464" v="255"/>
            <ac:spMkLst>
              <pc:docMk/>
              <pc:sldMasterMk cId="976602814" sldId="2147483648"/>
              <pc:sldLayoutMk cId="2529046398" sldId="2147483656"/>
              <ac:spMk id="6" creationId="{00000000-0000-0000-0000-000000000000}"/>
            </ac:spMkLst>
          </pc:spChg>
        </pc:sldLayoutChg>
        <pc:sldLayoutChg chg="modSp mod">
          <pc:chgData name="Grake, Austin" userId="S::grakeaus@msu.edu::bdfb3835-a70f-4e6a-a247-50e4235f99fc" providerId="AD" clId="Web-{40E80D46-D01A-1FBE-D93E-C3350F269937}" dt="2023-12-11T19:43:06.464" v="255"/>
          <pc:sldLayoutMkLst>
            <pc:docMk/>
            <pc:sldMasterMk cId="976602814" sldId="2147483648"/>
            <pc:sldLayoutMk cId="1324267170" sldId="2147483657"/>
          </pc:sldLayoutMkLst>
          <pc:spChg chg="mod">
            <ac:chgData name="Grake, Austin" userId="S::grakeaus@msu.edu::bdfb3835-a70f-4e6a-a247-50e4235f99fc" providerId="AD" clId="Web-{40E80D46-D01A-1FBE-D93E-C3350F269937}" dt="2023-12-11T19:43:06.464" v="255"/>
            <ac:spMkLst>
              <pc:docMk/>
              <pc:sldMasterMk cId="976602814" sldId="2147483648"/>
              <pc:sldLayoutMk cId="1324267170" sldId="2147483657"/>
              <ac:spMk id="6" creationId="{00000000-0000-0000-0000-000000000000}"/>
            </ac:spMkLst>
          </pc:spChg>
        </pc:sldLayoutChg>
        <pc:sldLayoutChg chg="modSp mod">
          <pc:chgData name="Grake, Austin" userId="S::grakeaus@msu.edu::bdfb3835-a70f-4e6a-a247-50e4235f99fc" providerId="AD" clId="Web-{40E80D46-D01A-1FBE-D93E-C3350F269937}" dt="2023-12-11T19:43:06.464" v="255"/>
          <pc:sldLayoutMkLst>
            <pc:docMk/>
            <pc:sldMasterMk cId="976602814" sldId="2147483648"/>
            <pc:sldLayoutMk cId="3306642815" sldId="2147483658"/>
          </pc:sldLayoutMkLst>
          <pc:spChg chg="mod">
            <ac:chgData name="Grake, Austin" userId="S::grakeaus@msu.edu::bdfb3835-a70f-4e6a-a247-50e4235f99fc" providerId="AD" clId="Web-{40E80D46-D01A-1FBE-D93E-C3350F269937}" dt="2023-12-11T19:43:06.464" v="255"/>
            <ac:spMkLst>
              <pc:docMk/>
              <pc:sldMasterMk cId="976602814" sldId="2147483648"/>
              <pc:sldLayoutMk cId="3306642815" sldId="2147483658"/>
              <ac:spMk id="5" creationId="{00000000-0000-0000-0000-000000000000}"/>
            </ac:spMkLst>
          </pc:spChg>
        </pc:sldLayoutChg>
        <pc:sldLayoutChg chg="modSp mod">
          <pc:chgData name="Grake, Austin" userId="S::grakeaus@msu.edu::bdfb3835-a70f-4e6a-a247-50e4235f99fc" providerId="AD" clId="Web-{40E80D46-D01A-1FBE-D93E-C3350F269937}" dt="2023-12-11T19:43:06.464" v="255"/>
          <pc:sldLayoutMkLst>
            <pc:docMk/>
            <pc:sldMasterMk cId="976602814" sldId="2147483648"/>
            <pc:sldLayoutMk cId="1161098445" sldId="2147483659"/>
          </pc:sldLayoutMkLst>
          <pc:spChg chg="mod">
            <ac:chgData name="Grake, Austin" userId="S::grakeaus@msu.edu::bdfb3835-a70f-4e6a-a247-50e4235f99fc" providerId="AD" clId="Web-{40E80D46-D01A-1FBE-D93E-C3350F269937}" dt="2023-12-11T19:43:06.464" v="255"/>
            <ac:spMkLst>
              <pc:docMk/>
              <pc:sldMasterMk cId="976602814" sldId="2147483648"/>
              <pc:sldLayoutMk cId="1161098445" sldId="2147483659"/>
              <ac:spMk id="5" creationId="{00000000-0000-0000-0000-000000000000}"/>
            </ac:spMkLst>
          </pc:spChg>
        </pc:sldLayoutChg>
      </pc:sldMasterChg>
    </pc:docChg>
  </pc:docChgLst>
  <pc:docChgLst>
    <pc:chgData name="Grake, Austin" userId="S::grakeaus@msu.edu::bdfb3835-a70f-4e6a-a247-50e4235f99fc" providerId="AD" clId="Web-{4D555E12-3147-A30F-EB9A-B4AE4C676F85}"/>
    <pc:docChg chg="">
      <pc:chgData name="Grake, Austin" userId="S::grakeaus@msu.edu::bdfb3835-a70f-4e6a-a247-50e4235f99fc" providerId="AD" clId="Web-{4D555E12-3147-A30F-EB9A-B4AE4C676F85}" dt="2023-12-12T18:09:25.666" v="0"/>
      <pc:docMkLst>
        <pc:docMk/>
      </pc:docMkLst>
      <pc:sldChg chg="delCm">
        <pc:chgData name="Grake, Austin" userId="S::grakeaus@msu.edu::bdfb3835-a70f-4e6a-a247-50e4235f99fc" providerId="AD" clId="Web-{4D555E12-3147-A30F-EB9A-B4AE4C676F85}" dt="2023-12-12T18:09:25.666" v="0"/>
        <pc:sldMkLst>
          <pc:docMk/>
          <pc:sldMk cId="3197181289" sldId="2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77022E-79C1-4841-8F6A-5A057033F95B}" type="datetimeFigureOut">
              <a:rPr lang="en-US" smtClean="0"/>
              <a:t>12/13/2023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8CCF0A-3DA1-4C2D-8947-0C005C306EC0}" type="slidenum">
              <a:rPr lang="en-US" smtClean="0"/>
              <a:t>‹#›</a:t>
            </a:fld>
            <a:endParaRPr lang="en-US"/>
          </a:p>
        </p:txBody>
      </p:sp>
    </p:spTree>
    <p:extLst>
      <p:ext uri="{BB962C8B-B14F-4D97-AF65-F5344CB8AC3E}">
        <p14:creationId xmlns:p14="http://schemas.microsoft.com/office/powerpoint/2010/main" val="1273101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n.wikipedia.org/wiki/Thermodynamic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en.wikipedia.org/wiki/Adiabatic_process" TargetMode="External"/><Relationship Id="rId3" Type="http://schemas.openxmlformats.org/officeDocument/2006/relationships/hyperlink" Target="https://en.wikipedia.org/wiki/Isothermal" TargetMode="External"/><Relationship Id="rId7" Type="http://schemas.openxmlformats.org/officeDocument/2006/relationships/hyperlink" Target="https://en.wikipedia.org/wiki/Reversible_adiabatic_process"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en.wikipedia.org/wiki/Isentropic_process" TargetMode="External"/><Relationship Id="rId5" Type="http://schemas.openxmlformats.org/officeDocument/2006/relationships/hyperlink" Target="https://en.wikipedia.org/wiki/Carnot_cycle#math_Figure_2" TargetMode="External"/><Relationship Id="rId10" Type="http://schemas.openxmlformats.org/officeDocument/2006/relationships/hyperlink" Target="https://en.wikipedia.org/wiki/Carnot_cycle#cite_note-PlanckBook-1" TargetMode="External"/><Relationship Id="rId4" Type="http://schemas.openxmlformats.org/officeDocument/2006/relationships/hyperlink" Target="https://en.wikipedia.org/wiki/Carnot_cycle#math_Figure_1" TargetMode="External"/><Relationship Id="rId9" Type="http://schemas.openxmlformats.org/officeDocument/2006/relationships/hyperlink" Target="https://en.wikipedia.org/wiki/Heat"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B = </a:t>
            </a:r>
            <a:r>
              <a:rPr lang="en-US" sz="1200" b="0" i="0" u="none" strike="noStrike" kern="1200" dirty="0" err="1">
                <a:solidFill>
                  <a:schemeClr val="tx1"/>
                </a:solidFill>
                <a:effectLst/>
                <a:latin typeface="+mn-lt"/>
                <a:ea typeface="+mn-ea"/>
                <a:cs typeface="+mn-cs"/>
              </a:rPr>
              <a:t>coefficent</a:t>
            </a:r>
            <a:r>
              <a:rPr lang="en-US" sz="1200" b="0" i="0" u="none" strike="noStrike" kern="1200" dirty="0">
                <a:solidFill>
                  <a:schemeClr val="tx1"/>
                </a:solidFill>
                <a:effectLst/>
                <a:latin typeface="+mn-lt"/>
                <a:ea typeface="+mn-ea"/>
                <a:cs typeface="+mn-cs"/>
              </a:rPr>
              <a:t> of </a:t>
            </a:r>
            <a:r>
              <a:rPr lang="en-US" sz="1200" b="0" i="0" u="none" strike="noStrike" kern="1200" dirty="0" err="1">
                <a:solidFill>
                  <a:schemeClr val="tx1"/>
                </a:solidFill>
                <a:effectLst/>
                <a:latin typeface="+mn-lt"/>
                <a:ea typeface="+mn-ea"/>
                <a:cs typeface="+mn-cs"/>
              </a:rPr>
              <a:t>performace</a:t>
            </a:r>
            <a:r>
              <a:rPr lang="en-US" sz="1200" b="0" i="0" kern="1200" dirty="0" smtClean="0">
                <a:solidFill>
                  <a:schemeClr val="tx1"/>
                </a:solidFill>
                <a:effectLst/>
                <a:latin typeface="+mn-lt"/>
                <a:ea typeface="+mn-ea"/>
                <a:cs typeface="+mn-cs"/>
              </a:rPr>
              <a:t>​ - exponential increase</a:t>
            </a:r>
            <a:r>
              <a:rPr lang="en-US" sz="1200" b="0" i="0" kern="1200" baseline="0" dirty="0" smtClean="0">
                <a:solidFill>
                  <a:schemeClr val="tx1"/>
                </a:solidFill>
                <a:effectLst/>
                <a:latin typeface="+mn-lt"/>
                <a:ea typeface="+mn-ea"/>
                <a:cs typeface="+mn-cs"/>
              </a:rPr>
              <a:t> in W for same amount of cooling</a:t>
            </a:r>
            <a:endParaRPr lang="en-US" sz="1200" b="0" i="0" kern="1200" dirty="0">
              <a:solidFill>
                <a:schemeClr val="tx1"/>
              </a:solidFill>
              <a:effectLst/>
              <a:latin typeface="+mn-lt"/>
              <a:ea typeface="+mn-ea"/>
              <a:cs typeface="+mn-cs"/>
            </a:endParaRPr>
          </a:p>
          <a:p>
            <a:pPr rtl="0" fontAlgn="base"/>
            <a:r>
              <a:rPr lang="en-US" sz="1200" b="0" i="0" kern="1200" dirty="0">
                <a:solidFill>
                  <a:schemeClr val="tx1"/>
                </a:solidFill>
                <a:effectLst/>
                <a:latin typeface="+mn-lt"/>
                <a:ea typeface="+mn-ea"/>
                <a:cs typeface="+mn-cs"/>
              </a:rPr>
              <a:t>Bi  = coefficient of performance inverse</a:t>
            </a:r>
          </a:p>
          <a:p>
            <a:pPr rtl="0" fontAlgn="base"/>
            <a:r>
              <a:rPr lang="en-US" sz="1200" b="0" i="0" u="none" strike="noStrike" kern="1200" dirty="0">
                <a:solidFill>
                  <a:schemeClr val="tx1"/>
                </a:solidFill>
                <a:effectLst/>
                <a:latin typeface="+mn-lt"/>
                <a:ea typeface="+mn-ea"/>
                <a:cs typeface="+mn-cs"/>
              </a:rPr>
              <a:t>Qc = we  want to take out the </a:t>
            </a:r>
            <a:r>
              <a:rPr lang="en-US" sz="1200" b="0" i="0" u="none" strike="noStrike" kern="1200" dirty="0" err="1">
                <a:solidFill>
                  <a:schemeClr val="tx1"/>
                </a:solidFill>
                <a:effectLst/>
                <a:latin typeface="+mn-lt"/>
                <a:ea typeface="+mn-ea"/>
                <a:cs typeface="+mn-cs"/>
              </a:rPr>
              <a:t>amx</a:t>
            </a:r>
            <a:r>
              <a:rPr lang="en-US" sz="1200" b="0" i="0" u="none" strike="noStrike" kern="1200" dirty="0">
                <a:solidFill>
                  <a:schemeClr val="tx1"/>
                </a:solidFill>
                <a:effectLst/>
                <a:latin typeface="+mn-lt"/>
                <a:ea typeface="+mn-ea"/>
                <a:cs typeface="+mn-cs"/>
              </a:rPr>
              <a:t> heat Qc</a:t>
            </a:r>
            <a:endParaRPr lang="en-US" sz="1200" b="0" i="0" kern="1200" dirty="0">
              <a:solidFill>
                <a:schemeClr val="tx1"/>
              </a:solidFill>
              <a:effectLst/>
              <a:latin typeface="+mn-lt"/>
              <a:ea typeface="+mn-ea"/>
              <a:cs typeface="+mn-cs"/>
            </a:endParaRPr>
          </a:p>
          <a:p>
            <a:r>
              <a:rPr lang="en-US" dirty="0"/>
              <a:t>, ratio of net input power to cooling provided to the load </a:t>
            </a:r>
          </a:p>
          <a:p>
            <a:r>
              <a:rPr lang="en-US" dirty="0"/>
              <a:t>A universal standard of quality is needed. The most natural and convenient standard is the maximum work which can be obtained from a given form of energy using the environmental parameters as the reference state.</a:t>
            </a:r>
          </a:p>
          <a:p>
            <a:r>
              <a:rPr lang="en-US" sz="1200" b="0" i="0" kern="1200" dirty="0">
                <a:solidFill>
                  <a:schemeClr val="tx1"/>
                </a:solidFill>
                <a:effectLst/>
                <a:latin typeface="+mn-lt"/>
                <a:ea typeface="+mn-ea"/>
                <a:cs typeface="+mn-cs"/>
              </a:rPr>
              <a:t>Higher COPs equate to higher efficiency, lower energy (power) consumption and thus lower operating costs. The COP is used in </a:t>
            </a:r>
            <a:r>
              <a:rPr lang="en-US" sz="1200" b="0" i="0" u="none" strike="noStrike" kern="1200" dirty="0">
                <a:solidFill>
                  <a:schemeClr val="tx1"/>
                </a:solidFill>
                <a:effectLst/>
                <a:latin typeface="+mn-lt"/>
                <a:ea typeface="+mn-ea"/>
                <a:cs typeface="+mn-cs"/>
                <a:hlinkClick r:id="rId3" tooltip="Thermodynamics"/>
              </a:rPr>
              <a:t>thermodynamics</a:t>
            </a:r>
            <a:r>
              <a:rPr lang="en-US" sz="1200" b="0" i="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548CCF0A-3DA1-4C2D-8947-0C005C306EC0}" type="slidenum">
              <a:rPr lang="en-US" smtClean="0"/>
              <a:t>2</a:t>
            </a:fld>
            <a:endParaRPr lang="en-US"/>
          </a:p>
        </p:txBody>
      </p:sp>
    </p:spTree>
    <p:extLst>
      <p:ext uri="{BB962C8B-B14F-4D97-AF65-F5344CB8AC3E}">
        <p14:creationId xmlns:p14="http://schemas.microsoft.com/office/powerpoint/2010/main" val="3591562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Enters vapor at 300k</a:t>
            </a:r>
            <a:r>
              <a:rPr lang="en-US" baseline="0"/>
              <a:t> into cold box leaves sat liquid at 20.3K</a:t>
            </a:r>
            <a:endParaRPr lang="en-US"/>
          </a:p>
        </p:txBody>
      </p:sp>
      <p:sp>
        <p:nvSpPr>
          <p:cNvPr id="4" name="Slide Number Placeholder 3"/>
          <p:cNvSpPr>
            <a:spLocks noGrp="1"/>
          </p:cNvSpPr>
          <p:nvPr>
            <p:ph type="sldNum" sz="quarter" idx="10"/>
          </p:nvPr>
        </p:nvSpPr>
        <p:spPr/>
        <p:txBody>
          <a:bodyPr/>
          <a:lstStyle/>
          <a:p>
            <a:fld id="{548CCF0A-3DA1-4C2D-8947-0C005C306EC0}" type="slidenum">
              <a:rPr lang="en-US" smtClean="0"/>
              <a:t>4</a:t>
            </a:fld>
            <a:endParaRPr lang="en-US"/>
          </a:p>
        </p:txBody>
      </p:sp>
    </p:spTree>
    <p:extLst>
      <p:ext uri="{BB962C8B-B14F-4D97-AF65-F5344CB8AC3E}">
        <p14:creationId xmlns:p14="http://schemas.microsoft.com/office/powerpoint/2010/main" val="3808544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Enters vapor at 300k</a:t>
            </a:r>
            <a:r>
              <a:rPr lang="en-US" baseline="0"/>
              <a:t> leaves sat liquid at 20.3K</a:t>
            </a:r>
            <a:endParaRPr lang="en-US"/>
          </a:p>
        </p:txBody>
      </p:sp>
      <p:sp>
        <p:nvSpPr>
          <p:cNvPr id="4" name="Slide Number Placeholder 3"/>
          <p:cNvSpPr>
            <a:spLocks noGrp="1"/>
          </p:cNvSpPr>
          <p:nvPr>
            <p:ph type="sldNum" sz="quarter" idx="10"/>
          </p:nvPr>
        </p:nvSpPr>
        <p:spPr/>
        <p:txBody>
          <a:bodyPr/>
          <a:lstStyle/>
          <a:p>
            <a:fld id="{548CCF0A-3DA1-4C2D-8947-0C005C306EC0}" type="slidenum">
              <a:rPr lang="en-US" smtClean="0"/>
              <a:t>6</a:t>
            </a:fld>
            <a:endParaRPr lang="en-US"/>
          </a:p>
        </p:txBody>
      </p:sp>
    </p:spTree>
    <p:extLst>
      <p:ext uri="{BB962C8B-B14F-4D97-AF65-F5344CB8AC3E}">
        <p14:creationId xmlns:p14="http://schemas.microsoft.com/office/powerpoint/2010/main" val="1108315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 for</a:t>
            </a:r>
            <a:r>
              <a:rPr lang="en-US" baseline="0"/>
              <a:t> latent only making up 11% of heat, it requires 51% of the exergy to cool this portion to liquid</a:t>
            </a:r>
            <a:endParaRPr lang="en-US"/>
          </a:p>
        </p:txBody>
      </p:sp>
      <p:sp>
        <p:nvSpPr>
          <p:cNvPr id="4" name="Slide Number Placeholder 3"/>
          <p:cNvSpPr>
            <a:spLocks noGrp="1"/>
          </p:cNvSpPr>
          <p:nvPr>
            <p:ph type="sldNum" sz="quarter" idx="10"/>
          </p:nvPr>
        </p:nvSpPr>
        <p:spPr/>
        <p:txBody>
          <a:bodyPr/>
          <a:lstStyle/>
          <a:p>
            <a:fld id="{548CCF0A-3DA1-4C2D-8947-0C005C306EC0}" type="slidenum">
              <a:rPr lang="en-US" smtClean="0"/>
              <a:t>7</a:t>
            </a:fld>
            <a:endParaRPr lang="en-US"/>
          </a:p>
        </p:txBody>
      </p:sp>
    </p:spTree>
    <p:extLst>
      <p:ext uri="{BB962C8B-B14F-4D97-AF65-F5344CB8AC3E}">
        <p14:creationId xmlns:p14="http://schemas.microsoft.com/office/powerpoint/2010/main" val="3556392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Liquid has more</a:t>
            </a:r>
            <a:r>
              <a:rPr lang="en-US" baseline="0" dirty="0" smtClean="0"/>
              <a:t> exergy as it can store more heat , greater exergy for latent to maintain isentropic conditions</a:t>
            </a:r>
          </a:p>
          <a:p>
            <a:r>
              <a:rPr lang="en-US" baseline="0" dirty="0" smtClean="0"/>
              <a:t>H has higher latent heat due to hydrogen bonds</a:t>
            </a:r>
            <a:endParaRPr lang="en-US" dirty="0"/>
          </a:p>
        </p:txBody>
      </p:sp>
      <p:sp>
        <p:nvSpPr>
          <p:cNvPr id="4" name="Slide Number Placeholder 3"/>
          <p:cNvSpPr>
            <a:spLocks noGrp="1"/>
          </p:cNvSpPr>
          <p:nvPr>
            <p:ph type="sldNum" sz="quarter" idx="10"/>
          </p:nvPr>
        </p:nvSpPr>
        <p:spPr/>
        <p:txBody>
          <a:bodyPr/>
          <a:lstStyle/>
          <a:p>
            <a:fld id="{548CCF0A-3DA1-4C2D-8947-0C005C306EC0}" type="slidenum">
              <a:rPr lang="en-US" smtClean="0"/>
              <a:t>8</a:t>
            </a:fld>
            <a:endParaRPr lang="en-US"/>
          </a:p>
        </p:txBody>
      </p:sp>
    </p:spTree>
    <p:extLst>
      <p:ext uri="{BB962C8B-B14F-4D97-AF65-F5344CB8AC3E}">
        <p14:creationId xmlns:p14="http://schemas.microsoft.com/office/powerpoint/2010/main" val="282946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US" b="1" i="0" u="none" strike="noStrike" dirty="0">
                <a:solidFill>
                  <a:srgbClr val="3366CC"/>
                </a:solidFill>
                <a:effectLst/>
                <a:latin typeface="Arial" panose="020B0604020202020204" pitchFamily="34" charset="0"/>
                <a:hlinkClick r:id="rId3" tooltip="Isothermal"/>
              </a:rPr>
              <a:t>Isothermal</a:t>
            </a:r>
            <a:r>
              <a:rPr lang="en-US" b="1" i="0" dirty="0">
                <a:solidFill>
                  <a:srgbClr val="202122"/>
                </a:solidFill>
                <a:effectLst/>
                <a:latin typeface="Arial" panose="020B0604020202020204" pitchFamily="34" charset="0"/>
              </a:rPr>
              <a:t> expansion. Heat (as an energy) is transferred reversibly from hot temperature reservoir at constant temperature </a:t>
            </a:r>
            <a:r>
              <a:rPr lang="en-US" b="1" i="1" dirty="0">
                <a:solidFill>
                  <a:srgbClr val="202122"/>
                </a:solidFill>
                <a:effectLst/>
                <a:latin typeface="Arial" panose="020B0604020202020204" pitchFamily="34" charset="0"/>
              </a:rPr>
              <a:t>T</a:t>
            </a:r>
            <a:r>
              <a:rPr lang="en-US" b="1" i="1" baseline="-25000" dirty="0">
                <a:solidFill>
                  <a:srgbClr val="202122"/>
                </a:solidFill>
                <a:effectLst/>
                <a:latin typeface="Arial" panose="020B0604020202020204" pitchFamily="34" charset="0"/>
              </a:rPr>
              <a:t>H</a:t>
            </a:r>
            <a:r>
              <a:rPr lang="en-US" b="1" i="0" dirty="0">
                <a:solidFill>
                  <a:srgbClr val="202122"/>
                </a:solidFill>
                <a:effectLst/>
                <a:latin typeface="Arial" panose="020B0604020202020204" pitchFamily="34" charset="0"/>
              </a:rPr>
              <a:t> to the gas at temperature infinitesimally less than </a:t>
            </a:r>
            <a:r>
              <a:rPr lang="en-US" b="1" i="1" dirty="0">
                <a:solidFill>
                  <a:srgbClr val="202122"/>
                </a:solidFill>
                <a:effectLst/>
                <a:latin typeface="Arial" panose="020B0604020202020204" pitchFamily="34" charset="0"/>
              </a:rPr>
              <a:t>T</a:t>
            </a:r>
            <a:r>
              <a:rPr lang="en-US" b="1" i="1" baseline="-25000" dirty="0">
                <a:solidFill>
                  <a:srgbClr val="202122"/>
                </a:solidFill>
                <a:effectLst/>
                <a:latin typeface="Arial" panose="020B0604020202020204" pitchFamily="34" charset="0"/>
              </a:rPr>
              <a:t>H</a:t>
            </a:r>
            <a:r>
              <a:rPr lang="en-US" b="0" i="0" dirty="0">
                <a:solidFill>
                  <a:srgbClr val="202122"/>
                </a:solidFill>
                <a:effectLst/>
                <a:latin typeface="Arial" panose="020B0604020202020204" pitchFamily="34" charset="0"/>
              </a:rPr>
              <a:t> (to allow heat transfer to the gas without practically changing the gas temperature so </a:t>
            </a:r>
            <a:r>
              <a:rPr lang="en-US" b="1" i="0" dirty="0">
                <a:solidFill>
                  <a:srgbClr val="202122"/>
                </a:solidFill>
                <a:effectLst/>
                <a:latin typeface="Arial" panose="020B0604020202020204" pitchFamily="34" charset="0"/>
              </a:rPr>
              <a:t>isothermal heat addition or absorption</a:t>
            </a:r>
            <a:r>
              <a:rPr lang="en-US" b="0" i="0" dirty="0">
                <a:solidFill>
                  <a:srgbClr val="202122"/>
                </a:solidFill>
                <a:effectLst/>
                <a:latin typeface="Arial" panose="020B0604020202020204" pitchFamily="34" charset="0"/>
              </a:rPr>
              <a:t>). During this step (1 to 2 on </a:t>
            </a:r>
            <a:r>
              <a:rPr lang="en-US" b="1" i="0" u="none" strike="noStrike" dirty="0">
                <a:solidFill>
                  <a:srgbClr val="3366CC"/>
                </a:solidFill>
                <a:effectLst/>
                <a:latin typeface="Arial" panose="020B0604020202020204" pitchFamily="34" charset="0"/>
                <a:hlinkClick r:id="rId4"/>
              </a:rPr>
              <a:t>Figure 1</a:t>
            </a:r>
            <a:r>
              <a:rPr lang="en-US" b="0" i="0" dirty="0">
                <a:solidFill>
                  <a:srgbClr val="202122"/>
                </a:solidFill>
                <a:effectLst/>
                <a:latin typeface="Arial" panose="020B0604020202020204" pitchFamily="34" charset="0"/>
              </a:rPr>
              <a:t>, A to B in </a:t>
            </a:r>
            <a:r>
              <a:rPr lang="en-US" b="1" i="0" u="none" strike="noStrike" dirty="0">
                <a:solidFill>
                  <a:srgbClr val="3366CC"/>
                </a:solidFill>
                <a:effectLst/>
                <a:latin typeface="Arial" panose="020B0604020202020204" pitchFamily="34" charset="0"/>
                <a:hlinkClick r:id="rId5"/>
              </a:rPr>
              <a:t>Figure 2</a:t>
            </a:r>
            <a:r>
              <a:rPr lang="en-US" b="0" i="0" dirty="0">
                <a:solidFill>
                  <a:srgbClr val="202122"/>
                </a:solidFill>
                <a:effectLst/>
                <a:latin typeface="Arial" panose="020B0604020202020204" pitchFamily="34" charset="0"/>
              </a:rPr>
              <a:t>), the gas is thermally in contact with the hot temperature reservoir (while thermally isolated from the cold temperature reservoir) and the gas is allowed to expand, doing work on the surroundings by gas pushing up the piston (stage 1 figure, right). Although the pressure drops from points 1 to 2 (figure 1) the temperature of the gas does not change during the process because the heat transferred from the hot temperature reservoir to the gas is exactly used to do work on the surroundings by the gas, so no gas internal energy changes (no gas temperature change for an ideal gas). Heat </a:t>
            </a:r>
            <a:r>
              <a:rPr lang="en-US" b="0" i="1" dirty="0">
                <a:solidFill>
                  <a:srgbClr val="202122"/>
                </a:solidFill>
                <a:effectLst/>
                <a:latin typeface="Arial" panose="020B0604020202020204" pitchFamily="34" charset="0"/>
              </a:rPr>
              <a:t>Q</a:t>
            </a:r>
            <a:r>
              <a:rPr lang="en-US" b="0" i="0" baseline="-25000" dirty="0">
                <a:solidFill>
                  <a:srgbClr val="202122"/>
                </a:solidFill>
                <a:effectLst/>
                <a:latin typeface="Arial" panose="020B0604020202020204" pitchFamily="34" charset="0"/>
              </a:rPr>
              <a:t>H</a:t>
            </a:r>
            <a:r>
              <a:rPr lang="en-US" b="0" i="0" dirty="0">
                <a:solidFill>
                  <a:srgbClr val="202122"/>
                </a:solidFill>
                <a:effectLst/>
                <a:latin typeface="Arial" panose="020B0604020202020204" pitchFamily="34" charset="0"/>
              </a:rPr>
              <a:t> &gt; 0 is absorbed from the hot temperature reservoir, resulting in an increase in the entropy � of the gas by the amount Δ��=��/��.</a:t>
            </a:r>
          </a:p>
          <a:p>
            <a:pPr algn="l">
              <a:buFont typeface="+mj-lt"/>
              <a:buAutoNum type="arabicPeriod"/>
            </a:pPr>
            <a:r>
              <a:rPr lang="en-US" b="1" i="0" u="none" strike="noStrike" dirty="0">
                <a:solidFill>
                  <a:srgbClr val="3366CC"/>
                </a:solidFill>
                <a:effectLst/>
                <a:latin typeface="Arial" panose="020B0604020202020204" pitchFamily="34" charset="0"/>
                <a:hlinkClick r:id="rId6" tooltip="Isentropic process"/>
              </a:rPr>
              <a:t>Isentropic</a:t>
            </a:r>
            <a:r>
              <a:rPr lang="en-US" b="1" i="0" dirty="0">
                <a:solidFill>
                  <a:srgbClr val="202122"/>
                </a:solidFill>
                <a:effectLst/>
                <a:latin typeface="Arial" panose="020B0604020202020204" pitchFamily="34" charset="0"/>
              </a:rPr>
              <a:t> (</a:t>
            </a:r>
            <a:r>
              <a:rPr lang="en-US" b="1" i="0" u="none" strike="noStrike" dirty="0">
                <a:solidFill>
                  <a:srgbClr val="3366CC"/>
                </a:solidFill>
                <a:effectLst/>
                <a:latin typeface="Arial" panose="020B0604020202020204" pitchFamily="34" charset="0"/>
                <a:hlinkClick r:id="rId7" tooltip="Reversible adiabatic process"/>
              </a:rPr>
              <a:t>reversible adiabatic</a:t>
            </a:r>
            <a:r>
              <a:rPr lang="en-US" b="1" i="0" dirty="0">
                <a:solidFill>
                  <a:srgbClr val="202122"/>
                </a:solidFill>
                <a:effectLst/>
                <a:latin typeface="Arial" panose="020B0604020202020204" pitchFamily="34" charset="0"/>
              </a:rPr>
              <a:t>) expansion of the gas (isentropic work output).</a:t>
            </a:r>
            <a:r>
              <a:rPr lang="en-US" b="0" i="0" dirty="0">
                <a:solidFill>
                  <a:srgbClr val="202122"/>
                </a:solidFill>
                <a:effectLst/>
                <a:latin typeface="Arial" panose="020B0604020202020204" pitchFamily="34" charset="0"/>
              </a:rPr>
              <a:t> For this step (2 to 3 on </a:t>
            </a:r>
            <a:r>
              <a:rPr lang="en-US" b="1" i="0" u="none" strike="noStrike" dirty="0">
                <a:solidFill>
                  <a:srgbClr val="3366CC"/>
                </a:solidFill>
                <a:effectLst/>
                <a:latin typeface="Arial" panose="020B0604020202020204" pitchFamily="34" charset="0"/>
                <a:hlinkClick r:id="rId4"/>
              </a:rPr>
              <a:t>Figure 1</a:t>
            </a:r>
            <a:r>
              <a:rPr lang="en-US" b="0" i="0" dirty="0">
                <a:solidFill>
                  <a:srgbClr val="202122"/>
                </a:solidFill>
                <a:effectLst/>
                <a:latin typeface="Arial" panose="020B0604020202020204" pitchFamily="34" charset="0"/>
              </a:rPr>
              <a:t>, B to C in </a:t>
            </a:r>
            <a:r>
              <a:rPr lang="en-US" b="1" i="0" u="none" strike="noStrike" dirty="0">
                <a:solidFill>
                  <a:srgbClr val="3366CC"/>
                </a:solidFill>
                <a:effectLst/>
                <a:latin typeface="Arial" panose="020B0604020202020204" pitchFamily="34" charset="0"/>
                <a:hlinkClick r:id="rId5"/>
              </a:rPr>
              <a:t>Figure 2</a:t>
            </a:r>
            <a:r>
              <a:rPr lang="en-US" b="0" i="0" dirty="0">
                <a:solidFill>
                  <a:srgbClr val="202122"/>
                </a:solidFill>
                <a:effectLst/>
                <a:latin typeface="Arial" panose="020B0604020202020204" pitchFamily="34" charset="0"/>
              </a:rPr>
              <a:t>) the gas in the engine is thermally insulated from both the hot and cold reservoirs, thus they neither gain nor lose heat, an '</a:t>
            </a:r>
            <a:r>
              <a:rPr lang="en-US" b="0" i="0" u="none" strike="noStrike" dirty="0">
                <a:solidFill>
                  <a:srgbClr val="3366CC"/>
                </a:solidFill>
                <a:effectLst/>
                <a:latin typeface="Arial" panose="020B0604020202020204" pitchFamily="34" charset="0"/>
                <a:hlinkClick r:id="rId8" tooltip="Adiabatic process"/>
              </a:rPr>
              <a:t>adiabatic</a:t>
            </a:r>
            <a:r>
              <a:rPr lang="en-US" b="0" i="0" dirty="0">
                <a:solidFill>
                  <a:srgbClr val="202122"/>
                </a:solidFill>
                <a:effectLst/>
                <a:latin typeface="Arial" panose="020B0604020202020204" pitchFamily="34" charset="0"/>
              </a:rPr>
              <a:t>' process. The gas continues to expand with reduction of its pressure, doing work on the surroundings (raising the piston; stage 2 figure, right), and losing an amount of internal energy equal to the work done. The gas expansion without heat input causes the gas to cool to the "cold" temperature (by losing its internal energy), that is infinitesimally higher than the cold reservoir temperature </a:t>
            </a:r>
            <a:r>
              <a:rPr lang="en-US" b="0" i="1" dirty="0">
                <a:solidFill>
                  <a:srgbClr val="202122"/>
                </a:solidFill>
                <a:effectLst/>
                <a:latin typeface="Arial" panose="020B0604020202020204" pitchFamily="34" charset="0"/>
              </a:rPr>
              <a:t>T</a:t>
            </a:r>
            <a:r>
              <a:rPr lang="en-US" b="0" i="0" baseline="-25000" dirty="0">
                <a:solidFill>
                  <a:srgbClr val="202122"/>
                </a:solidFill>
                <a:effectLst/>
                <a:latin typeface="Arial" panose="020B0604020202020204" pitchFamily="34" charset="0"/>
              </a:rPr>
              <a:t>C</a:t>
            </a:r>
            <a:r>
              <a:rPr lang="en-US" b="0" i="0" dirty="0">
                <a:solidFill>
                  <a:srgbClr val="202122"/>
                </a:solidFill>
                <a:effectLst/>
                <a:latin typeface="Arial" panose="020B0604020202020204" pitchFamily="34" charset="0"/>
              </a:rPr>
              <a:t>. The entropy remains unchanged as no heat </a:t>
            </a:r>
            <a:r>
              <a:rPr lang="en-US" b="0" i="1" dirty="0">
                <a:solidFill>
                  <a:srgbClr val="202122"/>
                </a:solidFill>
                <a:effectLst/>
                <a:latin typeface="Arial" panose="020B0604020202020204" pitchFamily="34" charset="0"/>
              </a:rPr>
              <a:t>Q</a:t>
            </a:r>
            <a:r>
              <a:rPr lang="en-US" b="0" i="0" dirty="0">
                <a:solidFill>
                  <a:srgbClr val="202122"/>
                </a:solidFill>
                <a:effectLst/>
                <a:latin typeface="Arial" panose="020B0604020202020204" pitchFamily="34" charset="0"/>
              </a:rPr>
              <a:t> transfers (</a:t>
            </a:r>
            <a:r>
              <a:rPr lang="en-US" b="0" i="1" dirty="0">
                <a:solidFill>
                  <a:srgbClr val="202122"/>
                </a:solidFill>
                <a:effectLst/>
                <a:latin typeface="Arial" panose="020B0604020202020204" pitchFamily="34" charset="0"/>
              </a:rPr>
              <a:t>Q</a:t>
            </a:r>
            <a:r>
              <a:rPr lang="en-US" b="0" i="0" dirty="0">
                <a:solidFill>
                  <a:srgbClr val="202122"/>
                </a:solidFill>
                <a:effectLst/>
                <a:latin typeface="Arial" panose="020B0604020202020204" pitchFamily="34" charset="0"/>
              </a:rPr>
              <a:t> = 0) between the system (the gas) and its surroundings, so an isentropic process, meaning no entropy change in the process).</a:t>
            </a:r>
          </a:p>
          <a:p>
            <a:pPr algn="l">
              <a:buFont typeface="+mj-lt"/>
              <a:buAutoNum type="arabicPeriod"/>
            </a:pPr>
            <a:r>
              <a:rPr lang="en-US" b="1" i="0" dirty="0">
                <a:solidFill>
                  <a:srgbClr val="202122"/>
                </a:solidFill>
                <a:effectLst/>
                <a:latin typeface="Arial" panose="020B0604020202020204" pitchFamily="34" charset="0"/>
              </a:rPr>
              <a:t>Isothermal compression. Heat transferred reversibly to low temperature reservoir at constant temperature </a:t>
            </a:r>
            <a:r>
              <a:rPr lang="en-US" b="1" i="1" dirty="0">
                <a:solidFill>
                  <a:srgbClr val="202122"/>
                </a:solidFill>
                <a:effectLst/>
                <a:latin typeface="Arial" panose="020B0604020202020204" pitchFamily="34" charset="0"/>
              </a:rPr>
              <a:t>T</a:t>
            </a:r>
            <a:r>
              <a:rPr lang="en-US" b="1" i="0" baseline="-25000" dirty="0">
                <a:solidFill>
                  <a:srgbClr val="202122"/>
                </a:solidFill>
                <a:effectLst/>
                <a:latin typeface="Arial" panose="020B0604020202020204" pitchFamily="34" charset="0"/>
              </a:rPr>
              <a:t>C</a:t>
            </a:r>
            <a:r>
              <a:rPr lang="en-US" b="1" i="0" dirty="0">
                <a:solidFill>
                  <a:srgbClr val="202122"/>
                </a:solidFill>
                <a:effectLst/>
                <a:latin typeface="Arial" panose="020B0604020202020204" pitchFamily="34" charset="0"/>
              </a:rPr>
              <a:t> (isothermal heat rejection).</a:t>
            </a:r>
            <a:r>
              <a:rPr lang="en-US" b="0" i="0" dirty="0">
                <a:solidFill>
                  <a:srgbClr val="202122"/>
                </a:solidFill>
                <a:effectLst/>
                <a:latin typeface="Arial" panose="020B0604020202020204" pitchFamily="34" charset="0"/>
              </a:rPr>
              <a:t> In this step (3 to 4 on </a:t>
            </a:r>
            <a:r>
              <a:rPr lang="en-US" b="1" i="0" u="none" strike="noStrike" dirty="0">
                <a:solidFill>
                  <a:srgbClr val="3366CC"/>
                </a:solidFill>
                <a:effectLst/>
                <a:latin typeface="Arial" panose="020B0604020202020204" pitchFamily="34" charset="0"/>
                <a:hlinkClick r:id="rId4"/>
              </a:rPr>
              <a:t>Figure 1</a:t>
            </a:r>
            <a:r>
              <a:rPr lang="en-US" b="0" i="0" dirty="0">
                <a:solidFill>
                  <a:srgbClr val="202122"/>
                </a:solidFill>
                <a:effectLst/>
                <a:latin typeface="Arial" panose="020B0604020202020204" pitchFamily="34" charset="0"/>
              </a:rPr>
              <a:t>, C to D on </a:t>
            </a:r>
            <a:r>
              <a:rPr lang="en-US" b="1" i="0" u="none" strike="noStrike" dirty="0">
                <a:solidFill>
                  <a:srgbClr val="3366CC"/>
                </a:solidFill>
                <a:effectLst/>
                <a:latin typeface="Arial" panose="020B0604020202020204" pitchFamily="34" charset="0"/>
                <a:hlinkClick r:id="rId5"/>
              </a:rPr>
              <a:t>Figure 2</a:t>
            </a:r>
            <a:r>
              <a:rPr lang="en-US" b="0" i="0" dirty="0">
                <a:solidFill>
                  <a:srgbClr val="202122"/>
                </a:solidFill>
                <a:effectLst/>
                <a:latin typeface="Arial" panose="020B0604020202020204" pitchFamily="34" charset="0"/>
              </a:rPr>
              <a:t>), the gas in the engine is in thermal contact with the cold reservoir at temperature </a:t>
            </a:r>
            <a:r>
              <a:rPr lang="en-US" b="0" i="1" dirty="0">
                <a:solidFill>
                  <a:srgbClr val="202122"/>
                </a:solidFill>
                <a:effectLst/>
                <a:latin typeface="Arial" panose="020B0604020202020204" pitchFamily="34" charset="0"/>
              </a:rPr>
              <a:t>T</a:t>
            </a:r>
            <a:r>
              <a:rPr lang="en-US" b="0" i="0" baseline="-25000" dirty="0">
                <a:solidFill>
                  <a:srgbClr val="202122"/>
                </a:solidFill>
                <a:effectLst/>
                <a:latin typeface="Arial" panose="020B0604020202020204" pitchFamily="34" charset="0"/>
              </a:rPr>
              <a:t>C</a:t>
            </a:r>
            <a:r>
              <a:rPr lang="en-US" b="0" i="0" dirty="0">
                <a:solidFill>
                  <a:srgbClr val="202122"/>
                </a:solidFill>
                <a:effectLst/>
                <a:latin typeface="Arial" panose="020B0604020202020204" pitchFamily="34" charset="0"/>
              </a:rPr>
              <a:t> (while thermally isolated from the hot temperature reservoir) and the gas temperature is infinitesimally higher than this temperature (to allow heat transfer from the gas to the cold reservoir without practically changing the gas temperature). The surroundings do work on the gas, pushing the piston down (stage 3 figure, right). An amount of energy earned by the gas from this work exactly transfers as a heat energy </a:t>
            </a:r>
            <a:r>
              <a:rPr lang="en-US" b="0" i="1" dirty="0">
                <a:solidFill>
                  <a:srgbClr val="202122"/>
                </a:solidFill>
                <a:effectLst/>
                <a:latin typeface="Arial" panose="020B0604020202020204" pitchFamily="34" charset="0"/>
              </a:rPr>
              <a:t>Q</a:t>
            </a:r>
            <a:r>
              <a:rPr lang="en-US" b="0" i="0" baseline="-25000" dirty="0">
                <a:solidFill>
                  <a:srgbClr val="202122"/>
                </a:solidFill>
                <a:effectLst/>
                <a:latin typeface="Arial" panose="020B0604020202020204" pitchFamily="34" charset="0"/>
              </a:rPr>
              <a:t>C</a:t>
            </a:r>
            <a:r>
              <a:rPr lang="en-US" b="0" i="0" dirty="0">
                <a:solidFill>
                  <a:srgbClr val="202122"/>
                </a:solidFill>
                <a:effectLst/>
                <a:latin typeface="Arial" panose="020B0604020202020204" pitchFamily="34" charset="0"/>
              </a:rPr>
              <a:t> &lt; 0 (negative as leaving from the system, according to the </a:t>
            </a:r>
            <a:r>
              <a:rPr lang="en-US" b="0" i="0" u="none" strike="noStrike" dirty="0">
                <a:solidFill>
                  <a:srgbClr val="3366CC"/>
                </a:solidFill>
                <a:effectLst/>
                <a:latin typeface="Arial" panose="020B0604020202020204" pitchFamily="34" charset="0"/>
                <a:hlinkClick r:id="rId9" tooltip="Heat"/>
              </a:rPr>
              <a:t>universal convention in thermodynamics</a:t>
            </a:r>
            <a:r>
              <a:rPr lang="en-US" b="0" i="0" dirty="0">
                <a:solidFill>
                  <a:srgbClr val="202122"/>
                </a:solidFill>
                <a:effectLst/>
                <a:latin typeface="Arial" panose="020B0604020202020204" pitchFamily="34" charset="0"/>
              </a:rPr>
              <a:t>) to the cold reservoir so the entropy of the system decreases by the amount Δ��=��/��.</a:t>
            </a:r>
            <a:r>
              <a:rPr lang="en-US" b="0" i="0" u="none" strike="noStrike" baseline="30000" dirty="0">
                <a:solidFill>
                  <a:srgbClr val="3366CC"/>
                </a:solidFill>
                <a:effectLst/>
                <a:latin typeface="Arial" panose="020B0604020202020204" pitchFamily="34" charset="0"/>
                <a:hlinkClick r:id="rId10"/>
              </a:rPr>
              <a:t>[1]</a:t>
            </a:r>
            <a:r>
              <a:rPr lang="en-US" b="0" i="0" dirty="0">
                <a:solidFill>
                  <a:srgbClr val="202122"/>
                </a:solidFill>
                <a:effectLst/>
                <a:latin typeface="Arial" panose="020B0604020202020204" pitchFamily="34" charset="0"/>
              </a:rPr>
              <a:t> Δ��&lt;0 because the isothermal compression decreases the multiplicity of the gas.</a:t>
            </a:r>
          </a:p>
          <a:p>
            <a:pPr algn="l">
              <a:buFont typeface="+mj-lt"/>
              <a:buAutoNum type="arabicPeriod"/>
            </a:pPr>
            <a:r>
              <a:rPr lang="en-US" b="1" i="0" dirty="0">
                <a:solidFill>
                  <a:srgbClr val="202122"/>
                </a:solidFill>
                <a:effectLst/>
                <a:latin typeface="Arial" panose="020B0604020202020204" pitchFamily="34" charset="0"/>
              </a:rPr>
              <a:t>Isentropic compression.</a:t>
            </a:r>
            <a:r>
              <a:rPr lang="en-US" b="0" i="0" dirty="0">
                <a:solidFill>
                  <a:srgbClr val="202122"/>
                </a:solidFill>
                <a:effectLst/>
                <a:latin typeface="Arial" panose="020B0604020202020204" pitchFamily="34" charset="0"/>
              </a:rPr>
              <a:t> (4 to 1 on </a:t>
            </a:r>
            <a:r>
              <a:rPr lang="en-US" b="1" i="0" u="none" strike="noStrike" dirty="0">
                <a:solidFill>
                  <a:srgbClr val="3366CC"/>
                </a:solidFill>
                <a:effectLst/>
                <a:latin typeface="Arial" panose="020B0604020202020204" pitchFamily="34" charset="0"/>
                <a:hlinkClick r:id="rId4"/>
              </a:rPr>
              <a:t>Figure 1</a:t>
            </a:r>
            <a:r>
              <a:rPr lang="en-US" b="0" i="0" dirty="0">
                <a:solidFill>
                  <a:srgbClr val="202122"/>
                </a:solidFill>
                <a:effectLst/>
                <a:latin typeface="Arial" panose="020B0604020202020204" pitchFamily="34" charset="0"/>
              </a:rPr>
              <a:t>, D to A on </a:t>
            </a:r>
            <a:r>
              <a:rPr lang="en-US" b="1" i="0" u="none" strike="noStrike" dirty="0">
                <a:solidFill>
                  <a:srgbClr val="3366CC"/>
                </a:solidFill>
                <a:effectLst/>
                <a:latin typeface="Arial" panose="020B0604020202020204" pitchFamily="34" charset="0"/>
                <a:hlinkClick r:id="rId5"/>
              </a:rPr>
              <a:t>Figure 2</a:t>
            </a:r>
            <a:r>
              <a:rPr lang="en-US" b="0" i="0" dirty="0">
                <a:solidFill>
                  <a:srgbClr val="202122"/>
                </a:solidFill>
                <a:effectLst/>
                <a:latin typeface="Arial" panose="020B0604020202020204" pitchFamily="34" charset="0"/>
              </a:rPr>
              <a:t>) Once again the gas in the engine is thermally insulated from the hot and cold reservoirs, and the engine is assumed to be frictionless and the process is slow enough, hence reversible. During this step, the surroundings do work on the gas, pushing the piston down further (stage 4 figure, right), increasing its internal energy, compressing it, and causing its temperature to rise back to the temperature infinitesimally less than </a:t>
            </a:r>
            <a:r>
              <a:rPr lang="en-US" b="0" i="1" dirty="0">
                <a:solidFill>
                  <a:srgbClr val="202122"/>
                </a:solidFill>
                <a:effectLst/>
                <a:latin typeface="Arial" panose="020B0604020202020204" pitchFamily="34" charset="0"/>
              </a:rPr>
              <a:t>T</a:t>
            </a:r>
            <a:r>
              <a:rPr lang="en-US" b="0" i="1" baseline="-25000" dirty="0">
                <a:solidFill>
                  <a:srgbClr val="202122"/>
                </a:solidFill>
                <a:effectLst/>
                <a:latin typeface="Arial" panose="020B0604020202020204" pitchFamily="34" charset="0"/>
              </a:rPr>
              <a:t>H</a:t>
            </a:r>
            <a:r>
              <a:rPr lang="en-US" b="0" i="0" dirty="0">
                <a:solidFill>
                  <a:srgbClr val="202122"/>
                </a:solidFill>
                <a:effectLst/>
                <a:latin typeface="Arial" panose="020B0604020202020204" pitchFamily="34" charset="0"/>
              </a:rPr>
              <a:t> due solely to the work added to the system, but the entropy remains unchanged. At this point the gas is in the same state as at the start of step 1.</a:t>
            </a:r>
          </a:p>
          <a:p>
            <a:endParaRPr lang="en-US" dirty="0"/>
          </a:p>
        </p:txBody>
      </p:sp>
      <p:sp>
        <p:nvSpPr>
          <p:cNvPr id="4" name="Slide Number Placeholder 3"/>
          <p:cNvSpPr>
            <a:spLocks noGrp="1"/>
          </p:cNvSpPr>
          <p:nvPr>
            <p:ph type="sldNum" sz="quarter" idx="5"/>
          </p:nvPr>
        </p:nvSpPr>
        <p:spPr/>
        <p:txBody>
          <a:bodyPr/>
          <a:lstStyle/>
          <a:p>
            <a:fld id="{548CCF0A-3DA1-4C2D-8947-0C005C306EC0}" type="slidenum">
              <a:rPr lang="en-US" smtClean="0"/>
              <a:t>9</a:t>
            </a:fld>
            <a:endParaRPr lang="en-US"/>
          </a:p>
        </p:txBody>
      </p:sp>
    </p:spTree>
    <p:extLst>
      <p:ext uri="{BB962C8B-B14F-4D97-AF65-F5344CB8AC3E}">
        <p14:creationId xmlns:p14="http://schemas.microsoft.com/office/powerpoint/2010/main" val="275542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12/13/2023</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4938577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33E54A-A8CA-48C1-9504-691B58049D29}" type="datetimeFigureOut">
              <a:rPr lang="en-US" dirty="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826423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F6C806-BBF7-471C-9527-881CE2266695}" type="datetimeFigureOut">
              <a:rPr lang="en-US" dirty="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268357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C94063-DF36-4330-A365-08DA1FA5B7D6}" type="datetimeFigureOut">
              <a:rPr lang="en-US" dirty="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4135534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dirty="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60879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CFA4AC-08CC-42CE-BD01-C191750A04EC}" type="datetimeFigureOut">
              <a:rPr lang="en-US" dirty="0"/>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817801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A7A723-92A7-435B-B681-F25B092FEFEB}" type="datetimeFigureOut">
              <a:rPr lang="en-US" dirty="0"/>
              <a:t>12/13/2023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527830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170639-886C-4FCF-9EAB-ABB5DA3F3F4A}" type="datetimeFigureOut">
              <a:rPr lang="en-US" dirty="0"/>
              <a:t>12/13/2023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809869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12/13/2023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947818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dirty="0"/>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267226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dirty="0"/>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897335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12/13/2023</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454529794"/>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4.png"/><Relationship Id="rId7"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0.png"/></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openxmlformats.org/officeDocument/2006/relationships/hyperlink" Target="http://doi.org/10.1021/ie403399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Cryogenic Sub-systems</a:t>
            </a:r>
          </a:p>
        </p:txBody>
      </p:sp>
      <p:sp>
        <p:nvSpPr>
          <p:cNvPr id="3" name="Subtitle 2"/>
          <p:cNvSpPr>
            <a:spLocks noGrp="1"/>
          </p:cNvSpPr>
          <p:nvPr>
            <p:ph type="subTitle" idx="1"/>
          </p:nvPr>
        </p:nvSpPr>
        <p:spPr/>
        <p:txBody>
          <a:bodyPr/>
          <a:lstStyle/>
          <a:p>
            <a:r>
              <a:rPr lang="en-US"/>
              <a:t>Austin Grake</a:t>
            </a:r>
          </a:p>
        </p:txBody>
      </p:sp>
    </p:spTree>
    <p:extLst>
      <p:ext uri="{BB962C8B-B14F-4D97-AF65-F5344CB8AC3E}">
        <p14:creationId xmlns:p14="http://schemas.microsoft.com/office/powerpoint/2010/main" val="3261656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Isothermal Refrigeration – Carnot (Thermodynamic) Cycle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471057" y="5774328"/>
                <a:ext cx="2760023" cy="953789"/>
              </a:xfrm>
            </p:spPr>
            <p:txBody>
              <a:bodyPr vert="horz" lIns="91440" tIns="45720" rIns="91440" bIns="45720" rtlCol="0" anchor="t">
                <a:normAutofit/>
              </a:bodyPr>
              <a:lstStyle/>
              <a:p>
                <a:pPr marL="0" indent="0">
                  <a:buNone/>
                </a:pPr>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ea typeface="Cambria Math" panose="02040503050406030204" pitchFamily="18" charset="0"/>
                        </a:rPr>
                        <m:t>𝛽</m:t>
                      </m:r>
                      <m:r>
                        <a:rPr lang="en-US" sz="1800" b="0" i="1" smtClean="0">
                          <a:latin typeface="Cambria Math" panose="02040503050406030204" pitchFamily="18" charset="0"/>
                          <a:ea typeface="Cambria Math" panose="02040503050406030204" pitchFamily="18" charset="0"/>
                        </a:rPr>
                        <m:t>=</m:t>
                      </m:r>
                      <m:f>
                        <m:fPr>
                          <m:ctrlPr>
                            <a:rPr lang="en-US" sz="1800" b="0" i="1" smtClean="0">
                              <a:latin typeface="Cambria Math" panose="02040503050406030204" pitchFamily="18" charset="0"/>
                              <a:ea typeface="Cambria Math" panose="02040503050406030204" pitchFamily="18" charset="0"/>
                            </a:rPr>
                          </m:ctrlPr>
                        </m:fPr>
                        <m:num>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𝑄</m:t>
                              </m:r>
                            </m:e>
                            <m:sub>
                              <m:r>
                                <a:rPr lang="en-US" sz="1800" b="0" i="1" smtClean="0">
                                  <a:latin typeface="Cambria Math" panose="02040503050406030204" pitchFamily="18" charset="0"/>
                                  <a:ea typeface="Cambria Math" panose="02040503050406030204" pitchFamily="18" charset="0"/>
                                </a:rPr>
                                <m:t>𝑐</m:t>
                              </m:r>
                            </m:sub>
                          </m:sSub>
                        </m:num>
                        <m:den>
                          <m:r>
                            <a:rPr lang="en-US" sz="1800" b="0" i="1" smtClean="0">
                              <a:latin typeface="Cambria Math" panose="02040503050406030204" pitchFamily="18" charset="0"/>
                              <a:ea typeface="Cambria Math" panose="02040503050406030204" pitchFamily="18" charset="0"/>
                            </a:rPr>
                            <m:t>𝑊</m:t>
                          </m:r>
                          <m:r>
                            <a:rPr lang="en-US" sz="1800" b="0" i="1" baseline="-25000" smtClean="0">
                              <a:latin typeface="Cambria Math" panose="02040503050406030204" pitchFamily="18" charset="0"/>
                              <a:ea typeface="Cambria Math" panose="02040503050406030204" pitchFamily="18" charset="0"/>
                            </a:rPr>
                            <m:t>𝑛𝑒𝑡</m:t>
                          </m:r>
                        </m:den>
                      </m:f>
                    </m:oMath>
                  </m:oMathPara>
                </a14:m>
                <a:endParaRPr lang="en-US" sz="1800"/>
              </a:p>
              <a:p>
                <a:pPr marL="0" indent="0">
                  <a:buNone/>
                </a:pPr>
                <a:endParaRPr lang="en-US">
                  <a:latin typeface="Cambria Math"/>
                  <a:ea typeface="Cambria Math"/>
                  <a:cs typeface="Calibri"/>
                </a:endParaRPr>
              </a:p>
              <a:p>
                <a:endParaRPr lang="en-US">
                  <a:latin typeface="Calibri" panose="020F0502020204030204"/>
                  <a:ea typeface="Cambria Math"/>
                  <a:cs typeface="Calibri" panose="020F0502020204030204"/>
                </a:endParaRPr>
              </a:p>
              <a:p>
                <a:endParaRPr lang="en-US">
                  <a:cs typeface="Calibri" panose="020F0502020204030204"/>
                </a:endParaRPr>
              </a:p>
              <a:p>
                <a:pPr marL="0" indent="0">
                  <a:buNone/>
                </a:pPr>
                <a:endParaRPr lang="en-US"/>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471057" y="5774328"/>
                <a:ext cx="2760023" cy="953789"/>
              </a:xfrm>
              <a:blipFill>
                <a:blip r:embed="rId3"/>
                <a:stretch>
                  <a:fillRect/>
                </a:stretch>
              </a:blipFill>
            </p:spPr>
            <p:txBody>
              <a:bodyPr/>
              <a:lstStyle/>
              <a:p>
                <a:r>
                  <a:rPr lang="en-US">
                    <a:noFill/>
                  </a:rPr>
                  <a:t> </a:t>
                </a:r>
              </a:p>
            </p:txBody>
          </p:sp>
        </mc:Fallback>
      </mc:AlternateContent>
      <p:sp>
        <p:nvSpPr>
          <p:cNvPr id="8" name="Footer Placeholder 7">
            <a:extLst>
              <a:ext uri="{FF2B5EF4-FFF2-40B4-BE49-F238E27FC236}">
                <a16:creationId xmlns:a16="http://schemas.microsoft.com/office/drawing/2014/main" id="{E05045B6-B496-61C8-E51D-84F7BB7E4D2F}"/>
              </a:ext>
            </a:extLst>
          </p:cNvPr>
          <p:cNvSpPr>
            <a:spLocks noGrp="1"/>
          </p:cNvSpPr>
          <p:nvPr>
            <p:ph type="ftr" sz="quarter" idx="11"/>
          </p:nvPr>
        </p:nvSpPr>
        <p:spPr/>
        <p:txBody>
          <a:bodyPr/>
          <a:lstStyle/>
          <a:p>
            <a:r>
              <a:rPr lang="en-US"/>
              <a:t>PHY 862: Accelerator Systems</a:t>
            </a:r>
          </a:p>
        </p:txBody>
      </p:sp>
      <p:sp>
        <p:nvSpPr>
          <p:cNvPr id="6" name="Slide Number Placeholder 5"/>
          <p:cNvSpPr>
            <a:spLocks noGrp="1"/>
          </p:cNvSpPr>
          <p:nvPr>
            <p:ph type="sldNum" sz="quarter" idx="12"/>
          </p:nvPr>
        </p:nvSpPr>
        <p:spPr/>
        <p:txBody>
          <a:bodyPr>
            <a:normAutofit lnSpcReduction="10000"/>
          </a:bodyPr>
          <a:lstStyle/>
          <a:p>
            <a:fld id="{2DA90048-362F-4FE2-BE1D-5EE72F270A6E}" type="slidenum">
              <a:rPr lang="en-US" dirty="0" smtClean="0"/>
              <a:t>2</a:t>
            </a:fld>
            <a:endParaRPr lang="en-US"/>
          </a:p>
        </p:txBody>
      </p:sp>
      <p:pic>
        <p:nvPicPr>
          <p:cNvPr id="5" name="Picture 4"/>
          <p:cNvPicPr>
            <a:picLocks noChangeAspect="1"/>
          </p:cNvPicPr>
          <p:nvPr/>
        </p:nvPicPr>
        <p:blipFill rotWithShape="1">
          <a:blip r:embed="rId4"/>
          <a:srcRect l="5695" t="7991" r="7072" b="4815"/>
          <a:stretch/>
        </p:blipFill>
        <p:spPr>
          <a:xfrm>
            <a:off x="1511727" y="2197027"/>
            <a:ext cx="3862365" cy="3006273"/>
          </a:xfrm>
          <a:prstGeom prst="rect">
            <a:avLst/>
          </a:prstGeom>
        </p:spPr>
      </p:pic>
      <p:pic>
        <p:nvPicPr>
          <p:cNvPr id="1026" name="Picture 2" descr="6(a): Ideal Carnot Cycle T-S Diagram Tmin | Download Scientific Diagram">
            <a:extLst>
              <a:ext uri="{FF2B5EF4-FFF2-40B4-BE49-F238E27FC236}">
                <a16:creationId xmlns:a16="http://schemas.microsoft.com/office/drawing/2014/main" id="{74DFCBC3-A487-9370-D4AC-6EC8756F4A6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70621" y="1934848"/>
            <a:ext cx="4514850" cy="360997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a14="http://schemas.microsoft.com/office/drawing/2010/main" Requires="a14">
          <p:sp>
            <p:nvSpPr>
              <p:cNvPr id="7" name="TextBox 6"/>
              <p:cNvSpPr txBox="1"/>
              <p:nvPr/>
            </p:nvSpPr>
            <p:spPr>
              <a:xfrm>
                <a:off x="5898444" y="5779430"/>
                <a:ext cx="3455796" cy="6090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𝛽</m:t>
                      </m:r>
                      <m:r>
                        <a:rPr lang="en-US" b="0" i="1" baseline="-25000"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𝐶𝑂𝑃</m:t>
                          </m:r>
                        </m:e>
                        <m:sub>
                          <m:r>
                            <a:rPr lang="en-US" b="0" i="1" smtClean="0">
                              <a:latin typeface="Cambria Math" panose="02040503050406030204" pitchFamily="18" charset="0"/>
                              <a:ea typeface="Cambria Math" panose="02040503050406030204" pitchFamily="18" charset="0"/>
                            </a:rPr>
                            <m:t>𝑖𝑛𝑣</m:t>
                          </m:r>
                        </m:sub>
                      </m:sSub>
                      <m:r>
                        <a:rPr lang="en-US" b="0" i="1" smtClean="0">
                          <a:latin typeface="Cambria Math" panose="02040503050406030204" pitchFamily="18" charset="0"/>
                          <a:ea typeface="Cambria Math" panose="02040503050406030204" pitchFamily="18" charset="0"/>
                        </a:rPr>
                        <m:t>= </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𝑇</m:t>
                          </m:r>
                          <m:r>
                            <a:rPr lang="en-US" b="0" i="1" baseline="-25000" smtClean="0">
                              <a:latin typeface="Cambria Math" panose="02040503050406030204" pitchFamily="18" charset="0"/>
                              <a:ea typeface="Cambria Math" panose="02040503050406030204" pitchFamily="18" charset="0"/>
                            </a:rPr>
                            <m:t>0</m:t>
                          </m:r>
                        </m:num>
                        <m:den>
                          <m:r>
                            <a:rPr lang="en-US" b="0" i="1" smtClean="0">
                              <a:latin typeface="Cambria Math" panose="02040503050406030204" pitchFamily="18" charset="0"/>
                              <a:ea typeface="Cambria Math" panose="02040503050406030204" pitchFamily="18" charset="0"/>
                            </a:rPr>
                            <m:t>𝑇</m:t>
                          </m:r>
                        </m:den>
                      </m:f>
                      <m:r>
                        <a:rPr lang="en-US" b="0" i="1" smtClean="0">
                          <a:latin typeface="Cambria Math" panose="02040503050406030204" pitchFamily="18" charset="0"/>
                          <a:ea typeface="Cambria Math" panose="02040503050406030204" pitchFamily="18" charset="0"/>
                        </a:rPr>
                        <m:t>−1</m:t>
                      </m:r>
                    </m:oMath>
                  </m:oMathPara>
                </a14:m>
                <a:endParaRPr lang="en-US" baseline="-25000" dirty="0"/>
              </a:p>
            </p:txBody>
          </p:sp>
        </mc:Choice>
        <mc:Fallback>
          <p:sp>
            <p:nvSpPr>
              <p:cNvPr id="7" name="TextBox 6"/>
              <p:cNvSpPr txBox="1">
                <a:spLocks noRot="1" noChangeAspect="1" noMove="1" noResize="1" noEditPoints="1" noAdjustHandles="1" noChangeArrowheads="1" noChangeShapeType="1" noTextEdit="1"/>
              </p:cNvSpPr>
              <p:nvPr/>
            </p:nvSpPr>
            <p:spPr>
              <a:xfrm>
                <a:off x="5898444" y="5779430"/>
                <a:ext cx="3455796" cy="609077"/>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335093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0140"/>
            <a:ext cx="10515600" cy="1325563"/>
          </a:xfrm>
        </p:spPr>
        <p:txBody>
          <a:bodyPr/>
          <a:lstStyle/>
          <a:p>
            <a:r>
              <a:rPr lang="en-US"/>
              <a:t>Liquefaction and Refrigeration Equivalence</a:t>
            </a:r>
          </a:p>
        </p:txBody>
      </p:sp>
      <p:sp>
        <p:nvSpPr>
          <p:cNvPr id="7" name="Footer Placeholder 6">
            <a:extLst>
              <a:ext uri="{FF2B5EF4-FFF2-40B4-BE49-F238E27FC236}">
                <a16:creationId xmlns:a16="http://schemas.microsoft.com/office/drawing/2014/main" id="{0F50FE7B-1DEE-3ADE-0E02-375F94F8F468}"/>
              </a:ext>
            </a:extLst>
          </p:cNvPr>
          <p:cNvSpPr>
            <a:spLocks noGrp="1"/>
          </p:cNvSpPr>
          <p:nvPr>
            <p:ph type="ftr" sz="quarter" idx="11"/>
          </p:nvPr>
        </p:nvSpPr>
        <p:spPr/>
        <p:txBody>
          <a:bodyPr/>
          <a:lstStyle/>
          <a:p>
            <a:r>
              <a:rPr lang="en-US"/>
              <a:t>PHY 862: Accelerator Systems</a:t>
            </a:r>
          </a:p>
        </p:txBody>
      </p:sp>
      <p:sp>
        <p:nvSpPr>
          <p:cNvPr id="4" name="Slide Number Placeholder 3"/>
          <p:cNvSpPr>
            <a:spLocks noGrp="1"/>
          </p:cNvSpPr>
          <p:nvPr>
            <p:ph type="sldNum" sz="quarter" idx="12"/>
          </p:nvPr>
        </p:nvSpPr>
        <p:spPr/>
        <p:txBody>
          <a:bodyPr>
            <a:normAutofit lnSpcReduction="10000"/>
          </a:bodyPr>
          <a:lstStyle/>
          <a:p>
            <a:fld id="{2DA90048-362F-4FE2-BE1D-5EE72F270A6E}" type="slidenum">
              <a:rPr lang="en-US" smtClean="0"/>
              <a:t>3</a:t>
            </a:fld>
            <a:endParaRPr lang="en-US"/>
          </a:p>
        </p:txBody>
      </p:sp>
      <p:sp>
        <p:nvSpPr>
          <p:cNvPr id="6" name="TextBox 5"/>
          <p:cNvSpPr txBox="1"/>
          <p:nvPr/>
        </p:nvSpPr>
        <p:spPr>
          <a:xfrm>
            <a:off x="605476" y="2088787"/>
            <a:ext cx="10442132" cy="4247317"/>
          </a:xfrm>
          <a:prstGeom prst="rect">
            <a:avLst/>
          </a:prstGeom>
          <a:noFill/>
        </p:spPr>
        <p:txBody>
          <a:bodyPr wrap="square" lIns="91440" tIns="45720" rIns="91440" bIns="45720" rtlCol="0" anchor="t">
            <a:spAutoFit/>
          </a:bodyPr>
          <a:lstStyle/>
          <a:p>
            <a:r>
              <a:rPr lang="en-US" dirty="0"/>
              <a:t>Determine on an equal exergy (in Watts) basis how many Watts of isothermal refrigeration is equal to 1 g/s of liquefaction for </a:t>
            </a:r>
            <a:r>
              <a:rPr lang="en-US" dirty="0" smtClean="0"/>
              <a:t>(a) and (b) </a:t>
            </a:r>
            <a:r>
              <a:rPr lang="en-US" dirty="0"/>
              <a:t>at 1 bar (saturation conditions); i.e., what is the equivalent refrigeration load to 1 g/s of liquefaction; with the ‘equivalence’ meaning both require the same amount of reversible input power. Assume normal hydrogen at 1 bar 300 K as the feed gas. Then consider two cases for the liquefied gas: (a) Helium, (b) “normal” </a:t>
            </a:r>
            <a:r>
              <a:rPr lang="en-US" dirty="0" smtClean="0"/>
              <a:t>Hydrogen</a:t>
            </a:r>
            <a:r>
              <a:rPr lang="en-US" dirty="0"/>
              <a:t>. </a:t>
            </a:r>
          </a:p>
          <a:p>
            <a:endParaRPr lang="en-US" dirty="0"/>
          </a:p>
          <a:p>
            <a:endParaRPr lang="en-US" dirty="0"/>
          </a:p>
          <a:p>
            <a:endParaRPr lang="en-US" dirty="0"/>
          </a:p>
          <a:p>
            <a:r>
              <a:rPr lang="en-US" baseline="-25000" dirty="0"/>
              <a:t> </a:t>
            </a:r>
          </a:p>
          <a:p>
            <a:endParaRPr lang="en-US" baseline="-25000" dirty="0"/>
          </a:p>
          <a:p>
            <a:endParaRPr lang="en-US" baseline="-25000" dirty="0"/>
          </a:p>
          <a:p>
            <a:endParaRPr lang="en-US" baseline="-25000" dirty="0"/>
          </a:p>
          <a:p>
            <a:endParaRPr lang="en-US" baseline="-25000" dirty="0"/>
          </a:p>
          <a:p>
            <a:endParaRPr lang="en-US" baseline="-25000" dirty="0"/>
          </a:p>
          <a:p>
            <a:endParaRPr lang="en-US" dirty="0">
              <a:cs typeface="Calibri"/>
            </a:endParaRPr>
          </a:p>
          <a:p>
            <a:endParaRPr lang="en-US" dirty="0">
              <a:cs typeface="Calibri"/>
            </a:endParaRPr>
          </a:p>
          <a:p>
            <a:endParaRPr lang="en-US" dirty="0">
              <a:cs typeface="Calibri"/>
            </a:endParaRPr>
          </a:p>
        </p:txBody>
      </p:sp>
      <p:grpSp>
        <p:nvGrpSpPr>
          <p:cNvPr id="9" name="Group 8">
            <a:extLst>
              <a:ext uri="{FF2B5EF4-FFF2-40B4-BE49-F238E27FC236}">
                <a16:creationId xmlns:a16="http://schemas.microsoft.com/office/drawing/2014/main" id="{46B5C17F-B7E9-F0FB-B903-FB4A3288C623}"/>
              </a:ext>
            </a:extLst>
          </p:cNvPr>
          <p:cNvGrpSpPr/>
          <p:nvPr/>
        </p:nvGrpSpPr>
        <p:grpSpPr>
          <a:xfrm>
            <a:off x="7670292" y="4161604"/>
            <a:ext cx="1044172" cy="2363990"/>
            <a:chOff x="8832501" y="1175657"/>
            <a:chExt cx="1668026" cy="4330840"/>
          </a:xfrm>
        </p:grpSpPr>
        <p:sp>
          <p:nvSpPr>
            <p:cNvPr id="10" name="Rectangle 9">
              <a:extLst>
                <a:ext uri="{FF2B5EF4-FFF2-40B4-BE49-F238E27FC236}">
                  <a16:creationId xmlns:a16="http://schemas.microsoft.com/office/drawing/2014/main" id="{4DB756E7-D517-FB40-2C16-20CD8B2DFACC}"/>
                </a:ext>
              </a:extLst>
            </p:cNvPr>
            <p:cNvSpPr/>
            <p:nvPr/>
          </p:nvSpPr>
          <p:spPr>
            <a:xfrm>
              <a:off x="8832501" y="1584464"/>
              <a:ext cx="1668026" cy="12089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0415A9F0-5BE7-54EC-475E-1D6DBBA2B4F1}"/>
                </a:ext>
              </a:extLst>
            </p:cNvPr>
            <p:cNvGrpSpPr/>
            <p:nvPr/>
          </p:nvGrpSpPr>
          <p:grpSpPr>
            <a:xfrm>
              <a:off x="9073661" y="2967636"/>
              <a:ext cx="253810" cy="371046"/>
              <a:chOff x="7567826" y="1617164"/>
              <a:chExt cx="322731" cy="579507"/>
            </a:xfrm>
          </p:grpSpPr>
          <p:sp>
            <p:nvSpPr>
              <p:cNvPr id="25" name="Isosceles Triangle 24">
                <a:extLst>
                  <a:ext uri="{FF2B5EF4-FFF2-40B4-BE49-F238E27FC236}">
                    <a16:creationId xmlns:a16="http://schemas.microsoft.com/office/drawing/2014/main" id="{4D757777-6A3F-A7E9-B11C-448BA5ACA140}"/>
                  </a:ext>
                </a:extLst>
              </p:cNvPr>
              <p:cNvSpPr/>
              <p:nvPr/>
            </p:nvSpPr>
            <p:spPr>
              <a:xfrm>
                <a:off x="7567826" y="1911552"/>
                <a:ext cx="322731" cy="285119"/>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25">
                <a:extLst>
                  <a:ext uri="{FF2B5EF4-FFF2-40B4-BE49-F238E27FC236}">
                    <a16:creationId xmlns:a16="http://schemas.microsoft.com/office/drawing/2014/main" id="{403FADB4-D5FE-BE46-7FF9-93C77C3058E8}"/>
                  </a:ext>
                </a:extLst>
              </p:cNvPr>
              <p:cNvSpPr/>
              <p:nvPr/>
            </p:nvSpPr>
            <p:spPr>
              <a:xfrm rot="10800000">
                <a:off x="7567826" y="1617164"/>
                <a:ext cx="322731" cy="285119"/>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891A16ED-600C-5794-7619-AD86544EE26F}"/>
                </a:ext>
              </a:extLst>
            </p:cNvPr>
            <p:cNvGrpSpPr/>
            <p:nvPr/>
          </p:nvGrpSpPr>
          <p:grpSpPr>
            <a:xfrm>
              <a:off x="8832501" y="3512878"/>
              <a:ext cx="1668026" cy="1208977"/>
              <a:chOff x="8832501" y="3512878"/>
              <a:chExt cx="1668026" cy="1208977"/>
            </a:xfrm>
          </p:grpSpPr>
          <p:sp>
            <p:nvSpPr>
              <p:cNvPr id="23" name="Rectangle 22">
                <a:extLst>
                  <a:ext uri="{FF2B5EF4-FFF2-40B4-BE49-F238E27FC236}">
                    <a16:creationId xmlns:a16="http://schemas.microsoft.com/office/drawing/2014/main" id="{905B28B8-264D-51A8-73B1-5D6F1ED87FFE}"/>
                  </a:ext>
                </a:extLst>
              </p:cNvPr>
              <p:cNvSpPr/>
              <p:nvPr/>
            </p:nvSpPr>
            <p:spPr>
              <a:xfrm>
                <a:off x="8832501" y="3512878"/>
                <a:ext cx="1668026" cy="1208977"/>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AB7C23D-B822-0C0A-3F9A-2930F32EDB02}"/>
                  </a:ext>
                </a:extLst>
              </p:cNvPr>
              <p:cNvSpPr/>
              <p:nvPr/>
            </p:nvSpPr>
            <p:spPr>
              <a:xfrm>
                <a:off x="8832501" y="3512878"/>
                <a:ext cx="1668026" cy="62895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 name="Straight Connector 12">
              <a:extLst>
                <a:ext uri="{FF2B5EF4-FFF2-40B4-BE49-F238E27FC236}">
                  <a16:creationId xmlns:a16="http://schemas.microsoft.com/office/drawing/2014/main" id="{ED4EFE32-B49D-2187-0649-02D4501EC29D}"/>
                </a:ext>
              </a:extLst>
            </p:cNvPr>
            <p:cNvCxnSpPr>
              <a:stCxn id="26" idx="3"/>
            </p:cNvCxnSpPr>
            <p:nvPr/>
          </p:nvCxnSpPr>
          <p:spPr>
            <a:xfrm flipV="1">
              <a:off x="9200566" y="2793441"/>
              <a:ext cx="0" cy="17419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81A9689-5FE0-1937-3F7E-72C58C8ACCDC}"/>
                </a:ext>
              </a:extLst>
            </p:cNvPr>
            <p:cNvCxnSpPr>
              <a:stCxn id="25" idx="3"/>
            </p:cNvCxnSpPr>
            <p:nvPr/>
          </p:nvCxnSpPr>
          <p:spPr>
            <a:xfrm>
              <a:off x="9200566" y="3338682"/>
              <a:ext cx="0" cy="17419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B9ADC748-B9EE-D0A6-B163-11C7D980E4AA}"/>
                </a:ext>
              </a:extLst>
            </p:cNvPr>
            <p:cNvGrpSpPr/>
            <p:nvPr/>
          </p:nvGrpSpPr>
          <p:grpSpPr>
            <a:xfrm>
              <a:off x="9200566" y="1175657"/>
              <a:ext cx="1299961" cy="408807"/>
              <a:chOff x="9200566" y="1175657"/>
              <a:chExt cx="1299961" cy="408807"/>
            </a:xfrm>
          </p:grpSpPr>
          <p:cxnSp>
            <p:nvCxnSpPr>
              <p:cNvPr id="21" name="Straight Arrow Connector 20">
                <a:extLst>
                  <a:ext uri="{FF2B5EF4-FFF2-40B4-BE49-F238E27FC236}">
                    <a16:creationId xmlns:a16="http://schemas.microsoft.com/office/drawing/2014/main" id="{A26FD222-4C87-F085-3B3B-CA24BBD04F67}"/>
                  </a:ext>
                </a:extLst>
              </p:cNvPr>
              <p:cNvCxnSpPr/>
              <p:nvPr/>
            </p:nvCxnSpPr>
            <p:spPr>
              <a:xfrm>
                <a:off x="9200566" y="1175657"/>
                <a:ext cx="0" cy="408807"/>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257868-82F6-C74E-DA6B-469E8660F37F}"/>
                  </a:ext>
                </a:extLst>
              </p:cNvPr>
              <p:cNvCxnSpPr/>
              <p:nvPr/>
            </p:nvCxnSpPr>
            <p:spPr>
              <a:xfrm>
                <a:off x="9200566" y="1175657"/>
                <a:ext cx="1299961"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6" name="Straight Arrow Connector 15">
              <a:extLst>
                <a:ext uri="{FF2B5EF4-FFF2-40B4-BE49-F238E27FC236}">
                  <a16:creationId xmlns:a16="http://schemas.microsoft.com/office/drawing/2014/main" id="{10CBF71D-0B08-F9D6-501A-3D53B6343799}"/>
                </a:ext>
              </a:extLst>
            </p:cNvPr>
            <p:cNvCxnSpPr/>
            <p:nvPr/>
          </p:nvCxnSpPr>
          <p:spPr>
            <a:xfrm>
              <a:off x="9200566" y="4721855"/>
              <a:ext cx="0" cy="7846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0DA0F227-45D5-1ABC-BAD9-0EBCDB3EEBAB}"/>
              </a:ext>
            </a:extLst>
          </p:cNvPr>
          <p:cNvGrpSpPr/>
          <p:nvPr/>
        </p:nvGrpSpPr>
        <p:grpSpPr>
          <a:xfrm>
            <a:off x="1972493" y="4326037"/>
            <a:ext cx="1797454" cy="1473793"/>
            <a:chOff x="7014754" y="1617164"/>
            <a:chExt cx="4206240" cy="3059339"/>
          </a:xfrm>
        </p:grpSpPr>
        <p:sp>
          <p:nvSpPr>
            <p:cNvPr id="28" name="Rounded Rectangle 33">
              <a:extLst>
                <a:ext uri="{FF2B5EF4-FFF2-40B4-BE49-F238E27FC236}">
                  <a16:creationId xmlns:a16="http://schemas.microsoft.com/office/drawing/2014/main" id="{88B933C8-786F-D7BD-12E6-20A8C102F930}"/>
                </a:ext>
              </a:extLst>
            </p:cNvPr>
            <p:cNvSpPr/>
            <p:nvPr/>
          </p:nvSpPr>
          <p:spPr>
            <a:xfrm>
              <a:off x="7014754" y="2782389"/>
              <a:ext cx="4206240" cy="1894114"/>
            </a:xfrm>
            <a:prstGeom prst="roundRect">
              <a:avLst>
                <a:gd name="adj" fmla="val 149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34">
              <a:extLst>
                <a:ext uri="{FF2B5EF4-FFF2-40B4-BE49-F238E27FC236}">
                  <a16:creationId xmlns:a16="http://schemas.microsoft.com/office/drawing/2014/main" id="{98ECB4DA-11C6-4ACE-342C-EADE6B6CCD7F}"/>
                </a:ext>
              </a:extLst>
            </p:cNvPr>
            <p:cNvSpPr/>
            <p:nvPr/>
          </p:nvSpPr>
          <p:spPr>
            <a:xfrm>
              <a:off x="7014754" y="3568576"/>
              <a:ext cx="4206240" cy="1107927"/>
            </a:xfrm>
            <a:prstGeom prst="roundRect">
              <a:avLst>
                <a:gd name="adj" fmla="val 0"/>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AC1149E5-965E-BDF8-D943-9512649EF059}"/>
                </a:ext>
              </a:extLst>
            </p:cNvPr>
            <p:cNvCxnSpPr>
              <a:stCxn id="33" idx="3"/>
            </p:cNvCxnSpPr>
            <p:nvPr/>
          </p:nvCxnSpPr>
          <p:spPr>
            <a:xfrm flipH="1">
              <a:off x="7729191" y="2196671"/>
              <a:ext cx="1" cy="58571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EB0F1F02-994A-350F-7637-5D71450EC972}"/>
                </a:ext>
              </a:extLst>
            </p:cNvPr>
            <p:cNvCxnSpPr/>
            <p:nvPr/>
          </p:nvCxnSpPr>
          <p:spPr>
            <a:xfrm flipH="1" flipV="1">
              <a:off x="10345783" y="1635703"/>
              <a:ext cx="0" cy="114668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2" name="Group 31">
              <a:extLst>
                <a:ext uri="{FF2B5EF4-FFF2-40B4-BE49-F238E27FC236}">
                  <a16:creationId xmlns:a16="http://schemas.microsoft.com/office/drawing/2014/main" id="{08B831A3-FA91-EDF8-F5D1-78C1BC483EA9}"/>
                </a:ext>
              </a:extLst>
            </p:cNvPr>
            <p:cNvGrpSpPr/>
            <p:nvPr/>
          </p:nvGrpSpPr>
          <p:grpSpPr>
            <a:xfrm>
              <a:off x="7567826" y="1617164"/>
              <a:ext cx="322731" cy="579507"/>
              <a:chOff x="7567826" y="1617164"/>
              <a:chExt cx="322731" cy="579507"/>
            </a:xfrm>
          </p:grpSpPr>
          <p:sp>
            <p:nvSpPr>
              <p:cNvPr id="33" name="Isosceles Triangle 32">
                <a:extLst>
                  <a:ext uri="{FF2B5EF4-FFF2-40B4-BE49-F238E27FC236}">
                    <a16:creationId xmlns:a16="http://schemas.microsoft.com/office/drawing/2014/main" id="{B6E36976-64CC-2110-EEF7-C945DF04AC53}"/>
                  </a:ext>
                </a:extLst>
              </p:cNvPr>
              <p:cNvSpPr/>
              <p:nvPr/>
            </p:nvSpPr>
            <p:spPr>
              <a:xfrm>
                <a:off x="7567826" y="1911552"/>
                <a:ext cx="322731" cy="285119"/>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DA42AB8F-D633-94B5-7DE1-D119C5575394}"/>
                  </a:ext>
                </a:extLst>
              </p:cNvPr>
              <p:cNvSpPr/>
              <p:nvPr/>
            </p:nvSpPr>
            <p:spPr>
              <a:xfrm rot="10800000">
                <a:off x="7567826" y="1617164"/>
                <a:ext cx="322731" cy="285119"/>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2508158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985" y="124530"/>
            <a:ext cx="10515600" cy="1325563"/>
          </a:xfrm>
        </p:spPr>
        <p:txBody>
          <a:bodyPr/>
          <a:lstStyle/>
          <a:p>
            <a:r>
              <a:rPr lang="en-US" dirty="0"/>
              <a:t>Liquefaction</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199" y="2485348"/>
                <a:ext cx="4266363" cy="1460186"/>
              </a:xfrm>
            </p:spPr>
            <p:txBody>
              <a:bodyPr>
                <a:normAutofit fontScale="92500" lnSpcReduction="10000"/>
              </a:bodyPr>
              <a:lstStyle/>
              <a:p>
                <a:pPr marL="0" indent="0">
                  <a:buNone/>
                </a:pPr>
                <a14:m>
                  <m:oMathPara xmlns:m="http://schemas.openxmlformats.org/officeDocument/2006/math">
                    <m:oMathParaPr>
                      <m:jc m:val="centerGroup"/>
                    </m:oMathParaPr>
                    <m:oMath xmlns:m="http://schemas.openxmlformats.org/officeDocument/2006/math">
                      <m:sSub>
                        <m:sSubPr>
                          <m:ctrlPr>
                            <a:rPr lang="en-US" sz="2800" i="1" smtClean="0">
                              <a:latin typeface="Cambria Math" panose="02040503050406030204" pitchFamily="18" charset="0"/>
                            </a:rPr>
                          </m:ctrlPr>
                        </m:sSubPr>
                        <m:e>
                          <m:r>
                            <a:rPr lang="en-US" sz="2800" i="1">
                              <a:latin typeface="Cambria Math" panose="02040503050406030204" pitchFamily="18" charset="0"/>
                            </a:rPr>
                            <m:t>𝑒</m:t>
                          </m:r>
                        </m:e>
                        <m:sub>
                          <m:r>
                            <a:rPr lang="en-US" sz="2800" i="1">
                              <a:latin typeface="Cambria Math" panose="02040503050406030204" pitchFamily="18" charset="0"/>
                            </a:rPr>
                            <m:t>𝑙</m:t>
                          </m:r>
                        </m:sub>
                      </m:sSub>
                      <m:r>
                        <a:rPr lang="en-US" sz="2800" i="1">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h</m:t>
                          </m:r>
                        </m:e>
                        <m:sub>
                          <m:r>
                            <a:rPr lang="en-US" sz="2800" i="1">
                              <a:latin typeface="Cambria Math" panose="02040503050406030204" pitchFamily="18" charset="0"/>
                            </a:rPr>
                            <m:t>𝑙</m:t>
                          </m:r>
                        </m:sub>
                      </m:sSub>
                      <m:r>
                        <a:rPr lang="en-US" sz="2800" i="1">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𝑇</m:t>
                          </m:r>
                        </m:e>
                        <m:sub>
                          <m:r>
                            <a:rPr lang="en-US" sz="2800" i="1">
                              <a:latin typeface="Cambria Math" panose="02040503050406030204" pitchFamily="18" charset="0"/>
                            </a:rPr>
                            <m:t>𝑜</m:t>
                          </m:r>
                        </m:sub>
                      </m:sSub>
                      <m:sSub>
                        <m:sSubPr>
                          <m:ctrlPr>
                            <a:rPr lang="en-US" sz="2800" i="1">
                              <a:latin typeface="Cambria Math" panose="02040503050406030204" pitchFamily="18" charset="0"/>
                            </a:rPr>
                          </m:ctrlPr>
                        </m:sSubPr>
                        <m:e>
                          <m:r>
                            <a:rPr lang="en-US" sz="2800" i="1">
                              <a:latin typeface="Cambria Math" panose="02040503050406030204" pitchFamily="18" charset="0"/>
                            </a:rPr>
                            <m:t>𝑆</m:t>
                          </m:r>
                        </m:e>
                        <m:sub>
                          <m:r>
                            <a:rPr lang="en-US" sz="2800" i="1">
                              <a:latin typeface="Cambria Math" panose="02040503050406030204" pitchFamily="18" charset="0"/>
                            </a:rPr>
                            <m:t>𝑙</m:t>
                          </m:r>
                        </m:sub>
                      </m:sSub>
                      <m:r>
                        <a:rPr lang="en-US" sz="2800" i="1">
                          <a:latin typeface="Cambria Math" panose="02040503050406030204" pitchFamily="18" charset="0"/>
                        </a:rPr>
                        <m:t> </m:t>
                      </m:r>
                    </m:oMath>
                  </m:oMathPara>
                </a14:m>
                <a:endParaRPr lang="en-US" sz="2800" dirty="0"/>
              </a:p>
              <a:p>
                <a:endParaRPr lang="en-US" sz="2800" dirty="0"/>
              </a:p>
              <a:p>
                <a:pPr marL="0" indent="0">
                  <a:buNone/>
                </a:pPr>
                <a14:m>
                  <m:oMathPara xmlns:m="http://schemas.openxmlformats.org/officeDocument/2006/math">
                    <m:oMathParaPr>
                      <m:jc m:val="centerGroup"/>
                    </m:oMathParaPr>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𝑒</m:t>
                          </m:r>
                        </m:e>
                        <m:sub>
                          <m:r>
                            <a:rPr lang="en-US" sz="2800" b="0" i="1" smtClean="0">
                              <a:latin typeface="Cambria Math" panose="02040503050406030204" pitchFamily="18" charset="0"/>
                            </a:rPr>
                            <m:t>300</m:t>
                          </m:r>
                          <m:r>
                            <a:rPr lang="en-US" sz="2800" b="0" i="1" smtClean="0">
                              <a:latin typeface="Cambria Math" panose="02040503050406030204" pitchFamily="18" charset="0"/>
                            </a:rPr>
                            <m:t>𝐾</m:t>
                          </m:r>
                        </m:sub>
                      </m:sSub>
                      <m:r>
                        <a:rPr lang="en-US" sz="2800" i="1">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h</m:t>
                          </m:r>
                        </m:e>
                        <m:sub>
                          <m:r>
                            <a:rPr lang="en-US" sz="2800" b="0" i="1" smtClean="0">
                              <a:latin typeface="Cambria Math" panose="02040503050406030204" pitchFamily="18" charset="0"/>
                            </a:rPr>
                            <m:t>300</m:t>
                          </m:r>
                          <m:r>
                            <a:rPr lang="en-US" sz="2800" b="0" i="1" smtClean="0">
                              <a:latin typeface="Cambria Math" panose="02040503050406030204" pitchFamily="18" charset="0"/>
                            </a:rPr>
                            <m:t>𝐾</m:t>
                          </m:r>
                        </m:sub>
                      </m:sSub>
                      <m:r>
                        <a:rPr lang="en-US" sz="2800" i="1">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𝑇</m:t>
                          </m:r>
                        </m:e>
                        <m:sub>
                          <m:r>
                            <a:rPr lang="en-US" sz="2800" i="1">
                              <a:latin typeface="Cambria Math" panose="02040503050406030204" pitchFamily="18" charset="0"/>
                            </a:rPr>
                            <m:t>𝑜</m:t>
                          </m:r>
                        </m:sub>
                      </m:sSub>
                      <m:sSub>
                        <m:sSubPr>
                          <m:ctrlPr>
                            <a:rPr lang="en-US" sz="2800" i="1">
                              <a:latin typeface="Cambria Math" panose="02040503050406030204" pitchFamily="18" charset="0"/>
                            </a:rPr>
                          </m:ctrlPr>
                        </m:sSubPr>
                        <m:e>
                          <m:r>
                            <a:rPr lang="en-US" sz="2800" i="1">
                              <a:latin typeface="Cambria Math" panose="02040503050406030204" pitchFamily="18" charset="0"/>
                            </a:rPr>
                            <m:t>𝑆</m:t>
                          </m:r>
                        </m:e>
                        <m:sub>
                          <m:r>
                            <a:rPr lang="en-US" sz="2800" b="0" i="1" smtClean="0">
                              <a:latin typeface="Cambria Math" panose="02040503050406030204" pitchFamily="18" charset="0"/>
                            </a:rPr>
                            <m:t>300</m:t>
                          </m:r>
                          <m:r>
                            <a:rPr lang="en-US" sz="2800" b="0" i="1" smtClean="0">
                              <a:latin typeface="Cambria Math" panose="02040503050406030204" pitchFamily="18" charset="0"/>
                            </a:rPr>
                            <m:t>𝑘</m:t>
                          </m:r>
                        </m:sub>
                      </m:sSub>
                    </m:oMath>
                  </m:oMathPara>
                </a14:m>
                <a:endParaRPr lang="en-US" sz="28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199" y="2485348"/>
                <a:ext cx="4266363" cy="1460186"/>
              </a:xfrm>
              <a:blipFill>
                <a:blip r:embed="rId3"/>
                <a:stretch>
                  <a:fillRect/>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a:t>PHY 862: Accelerator Systems</a:t>
            </a:r>
          </a:p>
        </p:txBody>
      </p:sp>
      <p:sp>
        <p:nvSpPr>
          <p:cNvPr id="5" name="Slide Number Placeholder 4"/>
          <p:cNvSpPr>
            <a:spLocks noGrp="1"/>
          </p:cNvSpPr>
          <p:nvPr>
            <p:ph type="sldNum" sz="quarter" idx="12"/>
          </p:nvPr>
        </p:nvSpPr>
        <p:spPr/>
        <p:txBody>
          <a:bodyPr>
            <a:normAutofit lnSpcReduction="10000"/>
          </a:bodyPr>
          <a:lstStyle/>
          <a:p>
            <a:fld id="{2DA90048-362F-4FE2-BE1D-5EE72F270A6E}" type="slidenum">
              <a:rPr lang="en-US" smtClean="0"/>
              <a:t>4</a:t>
            </a:fld>
            <a:endParaRPr lang="en-US"/>
          </a:p>
        </p:txBody>
      </p:sp>
      <mc:AlternateContent xmlns:mc="http://schemas.openxmlformats.org/markup-compatibility/2006">
        <mc:Choice xmlns:a14="http://schemas.microsoft.com/office/drawing/2010/main" Requires="a14">
          <p:sp>
            <p:nvSpPr>
              <p:cNvPr id="6" name="TextBox 5"/>
              <p:cNvSpPr txBox="1"/>
              <p:nvPr/>
            </p:nvSpPr>
            <p:spPr>
              <a:xfrm>
                <a:off x="838199" y="4266988"/>
                <a:ext cx="4501662" cy="47320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𝐸</m:t>
                          </m:r>
                        </m:e>
                      </m:acc>
                      <m:r>
                        <a:rPr lang="en-US" sz="2400" b="0" i="1" baseline="-25000" smtClean="0">
                          <a:latin typeface="Cambria Math" panose="02040503050406030204" pitchFamily="18" charset="0"/>
                        </a:rPr>
                        <m:t>𝑙𝑖𝑞</m:t>
                      </m:r>
                      <m:r>
                        <a:rPr lang="en-US" sz="2400" b="0" i="1" smtClean="0">
                          <a:latin typeface="Cambria Math" panose="02040503050406030204" pitchFamily="18" charset="0"/>
                        </a:rPr>
                        <m:t>=</m:t>
                      </m:r>
                      <m:acc>
                        <m:accPr>
                          <m:chr m:val="̇"/>
                          <m:ctrlPr>
                            <a:rPr lang="en-US" sz="2400" i="1">
                              <a:latin typeface="Cambria Math" panose="02040503050406030204" pitchFamily="18" charset="0"/>
                            </a:rPr>
                          </m:ctrlPr>
                        </m:accPr>
                        <m:e>
                          <m:r>
                            <a:rPr lang="en-US" sz="2400" i="1">
                              <a:latin typeface="Cambria Math" panose="02040503050406030204" pitchFamily="18" charset="0"/>
                            </a:rPr>
                            <m:t>𝑚</m:t>
                          </m:r>
                        </m:e>
                      </m:acc>
                      <m:r>
                        <a:rPr lang="en-US" sz="2400" b="0" i="1" baseline="-25000" smtClean="0">
                          <a:latin typeface="Cambria Math" panose="02040503050406030204" pitchFamily="18" charset="0"/>
                        </a:rPr>
                        <m:t>𝑙𝑖𝑞</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𝑒</m:t>
                      </m:r>
                      <m:r>
                        <a:rPr lang="en-US" sz="2400" b="0" i="1" smtClean="0">
                          <a:latin typeface="Cambria Math" panose="02040503050406030204" pitchFamily="18" charset="0"/>
                          <a:ea typeface="Cambria Math" panose="02040503050406030204" pitchFamily="18" charset="0"/>
                        </a:rPr>
                        <m:t>=</m:t>
                      </m:r>
                      <m:acc>
                        <m:accPr>
                          <m:chr m:val="̇"/>
                          <m:ctrlPr>
                            <a:rPr lang="en-US" sz="2400" i="1">
                              <a:latin typeface="Cambria Math" panose="02040503050406030204" pitchFamily="18" charset="0"/>
                            </a:rPr>
                          </m:ctrlPr>
                        </m:accPr>
                        <m:e>
                          <m:r>
                            <a:rPr lang="en-US" sz="2400" i="1">
                              <a:latin typeface="Cambria Math" panose="02040503050406030204" pitchFamily="18" charset="0"/>
                            </a:rPr>
                            <m:t>𝑚</m:t>
                          </m:r>
                        </m:e>
                      </m:acc>
                      <m:r>
                        <a:rPr lang="en-US" sz="2400" b="0" i="1" baseline="-25000" smtClean="0">
                          <a:latin typeface="Cambria Math" panose="02040503050406030204" pitchFamily="18" charset="0"/>
                        </a:rPr>
                        <m:t>𝑙𝑖𝑞</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𝑒</m:t>
                      </m:r>
                      <m:r>
                        <a:rPr lang="en-US" sz="2400" b="0" i="1" baseline="-25000" smtClean="0">
                          <a:latin typeface="Cambria Math" panose="02040503050406030204" pitchFamily="18" charset="0"/>
                          <a:ea typeface="Cambria Math" panose="02040503050406030204" pitchFamily="18" charset="0"/>
                        </a:rPr>
                        <m:t>300</m:t>
                      </m:r>
                      <m:r>
                        <a:rPr lang="en-US" sz="2400" b="0" i="1" baseline="-25000" smtClean="0">
                          <a:latin typeface="Cambria Math" panose="02040503050406030204" pitchFamily="18" charset="0"/>
                          <a:ea typeface="Cambria Math" panose="02040503050406030204" pitchFamily="18" charset="0"/>
                        </a:rPr>
                        <m:t>𝑘</m:t>
                      </m:r>
                      <m:r>
                        <a:rPr lang="en-US" sz="2400" i="1">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𝑒</m:t>
                      </m:r>
                      <m:r>
                        <a:rPr lang="en-US" sz="2400" b="0" i="1" baseline="-25000" smtClean="0">
                          <a:latin typeface="Cambria Math" panose="02040503050406030204" pitchFamily="18" charset="0"/>
                          <a:ea typeface="Cambria Math" panose="02040503050406030204" pitchFamily="18" charset="0"/>
                        </a:rPr>
                        <m:t>𝑙</m:t>
                      </m:r>
                      <m:r>
                        <a:rPr lang="en-US" sz="2400" b="0" i="1" smtClean="0">
                          <a:latin typeface="Cambria Math" panose="02040503050406030204" pitchFamily="18" charset="0"/>
                        </a:rPr>
                        <m:t>)</m:t>
                      </m:r>
                    </m:oMath>
                  </m:oMathPara>
                </a14:m>
                <a:endParaRPr lang="en-US" sz="2400" dirty="0"/>
              </a:p>
            </p:txBody>
          </p:sp>
        </mc:Choice>
        <mc:Fallback>
          <p:sp>
            <p:nvSpPr>
              <p:cNvPr id="6" name="TextBox 5"/>
              <p:cNvSpPr txBox="1">
                <a:spLocks noRot="1" noChangeAspect="1" noMove="1" noResize="1" noEditPoints="1" noAdjustHandles="1" noChangeArrowheads="1" noChangeShapeType="1" noTextEdit="1"/>
              </p:cNvSpPr>
              <p:nvPr/>
            </p:nvSpPr>
            <p:spPr>
              <a:xfrm>
                <a:off x="838199" y="4266988"/>
                <a:ext cx="4501662" cy="473206"/>
              </a:xfrm>
              <a:prstGeom prst="rect">
                <a:avLst/>
              </a:prstGeom>
              <a:blipFill>
                <a:blip r:embed="rId4"/>
                <a:stretch>
                  <a:fillRect/>
                </a:stretch>
              </a:blipFill>
            </p:spPr>
            <p:txBody>
              <a:bodyPr/>
              <a:lstStyle/>
              <a:p>
                <a:r>
                  <a:rPr lang="en-US">
                    <a:noFill/>
                  </a:rPr>
                  <a:t> </a:t>
                </a:r>
              </a:p>
            </p:txBody>
          </p:sp>
        </mc:Fallback>
      </mc:AlternateContent>
      <p:grpSp>
        <p:nvGrpSpPr>
          <p:cNvPr id="14" name="Group 13">
            <a:extLst>
              <a:ext uri="{FF2B5EF4-FFF2-40B4-BE49-F238E27FC236}">
                <a16:creationId xmlns:a16="http://schemas.microsoft.com/office/drawing/2014/main" id="{658C0912-7ADB-20E5-A4B9-980C3434B884}"/>
              </a:ext>
            </a:extLst>
          </p:cNvPr>
          <p:cNvGrpSpPr/>
          <p:nvPr/>
        </p:nvGrpSpPr>
        <p:grpSpPr>
          <a:xfrm>
            <a:off x="6677378" y="921010"/>
            <a:ext cx="3015343" cy="5008803"/>
            <a:chOff x="8610600" y="794010"/>
            <a:chExt cx="3015343" cy="5008803"/>
          </a:xfrm>
        </p:grpSpPr>
        <p:sp>
          <p:nvSpPr>
            <p:cNvPr id="7" name="Rectangle 6"/>
            <p:cNvSpPr/>
            <p:nvPr/>
          </p:nvSpPr>
          <p:spPr>
            <a:xfrm>
              <a:off x="8832501" y="1584464"/>
              <a:ext cx="1668026" cy="12089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9073661" y="2967636"/>
              <a:ext cx="253810" cy="371046"/>
              <a:chOff x="7567826" y="1617164"/>
              <a:chExt cx="322731" cy="579507"/>
            </a:xfrm>
          </p:grpSpPr>
          <p:sp>
            <p:nvSpPr>
              <p:cNvPr id="10" name="Isosceles Triangle 9"/>
              <p:cNvSpPr/>
              <p:nvPr/>
            </p:nvSpPr>
            <p:spPr>
              <a:xfrm>
                <a:off x="7567826" y="1911552"/>
                <a:ext cx="322731" cy="285119"/>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rot="10800000">
                <a:off x="7567826" y="1617164"/>
                <a:ext cx="322731" cy="285119"/>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8832501" y="3512878"/>
              <a:ext cx="1668026" cy="1208977"/>
              <a:chOff x="8832501" y="3512878"/>
              <a:chExt cx="1668026" cy="1208977"/>
            </a:xfrm>
          </p:grpSpPr>
          <p:sp>
            <p:nvSpPr>
              <p:cNvPr id="8" name="Rectangle 7"/>
              <p:cNvSpPr/>
              <p:nvPr/>
            </p:nvSpPr>
            <p:spPr>
              <a:xfrm>
                <a:off x="8832501" y="3512878"/>
                <a:ext cx="1668026" cy="1208977"/>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832501" y="3512878"/>
                <a:ext cx="1668026" cy="62895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5" name="Straight Connector 14"/>
            <p:cNvCxnSpPr>
              <a:stCxn id="11" idx="3"/>
            </p:cNvCxnSpPr>
            <p:nvPr/>
          </p:nvCxnSpPr>
          <p:spPr>
            <a:xfrm flipV="1">
              <a:off x="9200566" y="2793441"/>
              <a:ext cx="0" cy="17419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0" idx="3"/>
            </p:cNvCxnSpPr>
            <p:nvPr/>
          </p:nvCxnSpPr>
          <p:spPr>
            <a:xfrm>
              <a:off x="9200566" y="3338682"/>
              <a:ext cx="0" cy="17419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9200566" y="1175657"/>
              <a:ext cx="1299961" cy="408807"/>
              <a:chOff x="9200566" y="1175657"/>
              <a:chExt cx="1299961" cy="408807"/>
            </a:xfrm>
          </p:grpSpPr>
          <p:cxnSp>
            <p:nvCxnSpPr>
              <p:cNvPr id="36" name="Straight Arrow Connector 35"/>
              <p:cNvCxnSpPr/>
              <p:nvPr/>
            </p:nvCxnSpPr>
            <p:spPr>
              <a:xfrm>
                <a:off x="9200566" y="1175657"/>
                <a:ext cx="0" cy="408807"/>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9200566" y="1175657"/>
                <a:ext cx="1299961"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2" name="Straight Arrow Connector 41"/>
            <p:cNvCxnSpPr/>
            <p:nvPr/>
          </p:nvCxnSpPr>
          <p:spPr>
            <a:xfrm>
              <a:off x="9200566" y="4721855"/>
              <a:ext cx="0" cy="7846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0601011" y="852491"/>
              <a:ext cx="1024932" cy="923330"/>
            </a:xfrm>
            <a:prstGeom prst="rect">
              <a:avLst/>
            </a:prstGeom>
            <a:noFill/>
          </p:spPr>
          <p:txBody>
            <a:bodyPr wrap="square" rtlCol="0">
              <a:spAutoFit/>
            </a:bodyPr>
            <a:lstStyle/>
            <a:p>
              <a:r>
                <a:rPr lang="en-US" dirty="0"/>
                <a:t>1 bar</a:t>
              </a:r>
            </a:p>
            <a:p>
              <a:r>
                <a:rPr lang="en-US" dirty="0"/>
                <a:t>300K</a:t>
              </a:r>
            </a:p>
            <a:p>
              <a:r>
                <a:rPr lang="en-US" dirty="0"/>
                <a:t>1 g/s</a:t>
              </a:r>
            </a:p>
          </p:txBody>
        </p:sp>
        <p:sp>
          <p:nvSpPr>
            <p:cNvPr id="44" name="TextBox 43"/>
            <p:cNvSpPr txBox="1"/>
            <p:nvPr/>
          </p:nvSpPr>
          <p:spPr>
            <a:xfrm>
              <a:off x="9327471" y="4879483"/>
              <a:ext cx="1024932" cy="923330"/>
            </a:xfrm>
            <a:prstGeom prst="rect">
              <a:avLst/>
            </a:prstGeom>
            <a:noFill/>
          </p:spPr>
          <p:txBody>
            <a:bodyPr wrap="square" rtlCol="0">
              <a:spAutoFit/>
            </a:bodyPr>
            <a:lstStyle/>
            <a:p>
              <a:r>
                <a:rPr lang="en-US" dirty="0"/>
                <a:t>1 bar</a:t>
              </a:r>
            </a:p>
            <a:p>
              <a:r>
                <a:rPr lang="en-US" dirty="0" err="1" smtClean="0"/>
                <a:t>Tsat</a:t>
              </a:r>
              <a:endParaRPr lang="en-US" dirty="0"/>
            </a:p>
            <a:p>
              <a:r>
                <a:rPr lang="en-US" dirty="0"/>
                <a:t>1 g/s</a:t>
              </a:r>
            </a:p>
          </p:txBody>
        </p:sp>
        <p:sp>
          <p:nvSpPr>
            <p:cNvPr id="45" name="TextBox 44"/>
            <p:cNvSpPr txBox="1"/>
            <p:nvPr/>
          </p:nvSpPr>
          <p:spPr>
            <a:xfrm>
              <a:off x="9327471" y="794010"/>
              <a:ext cx="1513114" cy="369332"/>
            </a:xfrm>
            <a:prstGeom prst="rect">
              <a:avLst/>
            </a:prstGeom>
            <a:noFill/>
          </p:spPr>
          <p:txBody>
            <a:bodyPr wrap="square" rtlCol="0">
              <a:spAutoFit/>
            </a:bodyPr>
            <a:lstStyle/>
            <a:p>
              <a:r>
                <a:rPr lang="en-US"/>
                <a:t>e</a:t>
              </a:r>
              <a:r>
                <a:rPr lang="en-US" sz="1600" baseline="-25000"/>
                <a:t>300K</a:t>
              </a:r>
              <a:endParaRPr lang="en-US" sz="2400" baseline="-25000"/>
            </a:p>
          </p:txBody>
        </p:sp>
        <p:sp>
          <p:nvSpPr>
            <p:cNvPr id="47" name="TextBox 46"/>
            <p:cNvSpPr txBox="1"/>
            <p:nvPr/>
          </p:nvSpPr>
          <p:spPr>
            <a:xfrm>
              <a:off x="8610600" y="4879944"/>
              <a:ext cx="1513114" cy="369332"/>
            </a:xfrm>
            <a:prstGeom prst="rect">
              <a:avLst/>
            </a:prstGeom>
            <a:noFill/>
          </p:spPr>
          <p:txBody>
            <a:bodyPr wrap="square" rtlCol="0">
              <a:spAutoFit/>
            </a:bodyPr>
            <a:lstStyle/>
            <a:p>
              <a:r>
                <a:rPr lang="en-US"/>
                <a:t>e</a:t>
              </a:r>
              <a:r>
                <a:rPr lang="en-US" baseline="-25000"/>
                <a:t>l</a:t>
              </a:r>
              <a:endParaRPr lang="en-US" sz="2800" baseline="-25000"/>
            </a:p>
          </p:txBody>
        </p:sp>
      </p:grpSp>
    </p:spTree>
    <p:extLst>
      <p:ext uri="{BB962C8B-B14F-4D97-AF65-F5344CB8AC3E}">
        <p14:creationId xmlns:p14="http://schemas.microsoft.com/office/powerpoint/2010/main" val="2325702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214" y="168195"/>
            <a:ext cx="10515600" cy="1325563"/>
          </a:xfrm>
        </p:spPr>
        <p:txBody>
          <a:bodyPr/>
          <a:lstStyle/>
          <a:p>
            <a:r>
              <a:rPr lang="en-US" dirty="0"/>
              <a:t>Isothermal Refrigeration</a:t>
            </a:r>
          </a:p>
        </p:txBody>
      </p:sp>
      <mc:AlternateContent xmlns:mc="http://schemas.openxmlformats.org/markup-compatibility/2006">
        <mc:Choice xmlns:a14="http://schemas.microsoft.com/office/drawing/2010/main" Requires="a14">
          <p:sp>
            <p:nvSpPr>
              <p:cNvPr id="8" name="Content Placeholder 7">
                <a:extLst>
                  <a:ext uri="{FF2B5EF4-FFF2-40B4-BE49-F238E27FC236}">
                    <a16:creationId xmlns:a16="http://schemas.microsoft.com/office/drawing/2014/main" id="{2426D931-7916-62AB-CE0E-9AAEA398D82A}"/>
                  </a:ext>
                </a:extLst>
              </p:cNvPr>
              <p:cNvSpPr>
                <a:spLocks noGrp="1"/>
              </p:cNvSpPr>
              <p:nvPr>
                <p:ph idx="1"/>
              </p:nvPr>
            </p:nvSpPr>
            <p:spPr>
              <a:xfrm>
                <a:off x="1174286" y="2014503"/>
                <a:ext cx="2466703" cy="1505404"/>
              </a:xfrm>
            </p:spPr>
            <p:txBody>
              <a:bodyPr/>
              <a:lstStyle/>
              <a:p>
                <a:pPr marL="0" indent="0">
                  <a:buNone/>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𝑒</m:t>
                          </m:r>
                        </m:e>
                        <m:sub>
                          <m:r>
                            <a:rPr lang="en-US" sz="2800" b="0" i="1" smtClean="0">
                              <a:latin typeface="Cambria Math" panose="02040503050406030204" pitchFamily="18" charset="0"/>
                            </a:rPr>
                            <m:t>𝑙</m:t>
                          </m:r>
                        </m:sub>
                      </m:sSub>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h</m:t>
                          </m:r>
                        </m:e>
                        <m:sub>
                          <m:r>
                            <a:rPr lang="en-US" sz="2800" b="0" i="1" smtClean="0">
                              <a:latin typeface="Cambria Math" panose="02040503050406030204" pitchFamily="18" charset="0"/>
                            </a:rPr>
                            <m:t>𝑙</m:t>
                          </m:r>
                        </m:sub>
                      </m:sSub>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𝑇</m:t>
                          </m:r>
                        </m:e>
                        <m:sub>
                          <m:r>
                            <a:rPr lang="en-US" sz="2800" b="0" i="1" smtClean="0">
                              <a:latin typeface="Cambria Math" panose="02040503050406030204" pitchFamily="18" charset="0"/>
                            </a:rPr>
                            <m:t>𝑜</m:t>
                          </m:r>
                        </m:sub>
                      </m:sSub>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𝑆</m:t>
                          </m:r>
                        </m:e>
                        <m:sub>
                          <m:r>
                            <a:rPr lang="en-US" sz="2800" b="0" i="1" smtClean="0">
                              <a:latin typeface="Cambria Math" panose="02040503050406030204" pitchFamily="18" charset="0"/>
                            </a:rPr>
                            <m:t>𝑙</m:t>
                          </m:r>
                        </m:sub>
                      </m:sSub>
                      <m:r>
                        <a:rPr lang="en-US" sz="2800" b="0" i="1" smtClean="0">
                          <a:latin typeface="Cambria Math" panose="02040503050406030204" pitchFamily="18" charset="0"/>
                        </a:rPr>
                        <m:t> </m:t>
                      </m:r>
                    </m:oMath>
                  </m:oMathPara>
                </a14:m>
                <a:endParaRPr lang="en-US" sz="2800" dirty="0"/>
              </a:p>
              <a:p>
                <a:endParaRPr lang="en-US" dirty="0"/>
              </a:p>
              <a:p>
                <a:pPr marL="0" indent="0">
                  <a:buNone/>
                </a:pPr>
                <a14:m>
                  <m:oMathPara xmlns:m="http://schemas.openxmlformats.org/officeDocument/2006/math">
                    <m:oMathParaPr>
                      <m:jc m:val="centerGroup"/>
                    </m:oMathParaPr>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𝑒</m:t>
                          </m:r>
                        </m:e>
                        <m:sub>
                          <m:r>
                            <a:rPr lang="en-US" sz="2800" b="0" i="1" smtClean="0">
                              <a:latin typeface="Cambria Math" panose="02040503050406030204" pitchFamily="18" charset="0"/>
                            </a:rPr>
                            <m:t>𝑣</m:t>
                          </m:r>
                        </m:sub>
                      </m:sSub>
                      <m:r>
                        <a:rPr lang="en-US" sz="2800" i="1">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h</m:t>
                          </m:r>
                        </m:e>
                        <m:sub>
                          <m:r>
                            <a:rPr lang="en-US" sz="2800" b="0" i="1" smtClean="0">
                              <a:latin typeface="Cambria Math" panose="02040503050406030204" pitchFamily="18" charset="0"/>
                            </a:rPr>
                            <m:t>𝑣</m:t>
                          </m:r>
                        </m:sub>
                      </m:sSub>
                      <m:r>
                        <a:rPr lang="en-US" sz="2800" i="1">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𝑇</m:t>
                          </m:r>
                        </m:e>
                        <m:sub>
                          <m:r>
                            <a:rPr lang="en-US" sz="2800" i="1">
                              <a:latin typeface="Cambria Math" panose="02040503050406030204" pitchFamily="18" charset="0"/>
                            </a:rPr>
                            <m:t>𝑜</m:t>
                          </m:r>
                        </m:sub>
                      </m:sSub>
                      <m:sSub>
                        <m:sSubPr>
                          <m:ctrlPr>
                            <a:rPr lang="en-US" sz="2800" i="1" smtClean="0">
                              <a:latin typeface="Cambria Math" panose="02040503050406030204" pitchFamily="18" charset="0"/>
                            </a:rPr>
                          </m:ctrlPr>
                        </m:sSubPr>
                        <m:e>
                          <m:r>
                            <a:rPr lang="en-US" sz="2800" i="1">
                              <a:latin typeface="Cambria Math" panose="02040503050406030204" pitchFamily="18" charset="0"/>
                            </a:rPr>
                            <m:t>𝑆</m:t>
                          </m:r>
                        </m:e>
                        <m:sub>
                          <m:r>
                            <a:rPr lang="en-US" sz="2800" b="0" i="1" smtClean="0">
                              <a:latin typeface="Cambria Math" panose="02040503050406030204" pitchFamily="18" charset="0"/>
                            </a:rPr>
                            <m:t>𝑣</m:t>
                          </m:r>
                        </m:sub>
                      </m:sSub>
                    </m:oMath>
                  </m:oMathPara>
                </a14:m>
                <a:endParaRPr lang="en-US" dirty="0"/>
              </a:p>
              <a:p>
                <a:endParaRPr lang="en-US" dirty="0"/>
              </a:p>
              <a:p>
                <a:endParaRPr lang="en-US" dirty="0"/>
              </a:p>
            </p:txBody>
          </p:sp>
        </mc:Choice>
        <mc:Fallback>
          <p:sp>
            <p:nvSpPr>
              <p:cNvPr id="8" name="Content Placeholder 7">
                <a:extLst>
                  <a:ext uri="{FF2B5EF4-FFF2-40B4-BE49-F238E27FC236}">
                    <a16:creationId xmlns:a16="http://schemas.microsoft.com/office/drawing/2014/main" id="{2426D931-7916-62AB-CE0E-9AAEA398D82A}"/>
                  </a:ext>
                </a:extLst>
              </p:cNvPr>
              <p:cNvSpPr>
                <a:spLocks noGrp="1" noRot="1" noChangeAspect="1" noMove="1" noResize="1" noEditPoints="1" noAdjustHandles="1" noChangeArrowheads="1" noChangeShapeType="1" noTextEdit="1"/>
              </p:cNvSpPr>
              <p:nvPr>
                <p:ph idx="1"/>
              </p:nvPr>
            </p:nvSpPr>
            <p:spPr>
              <a:xfrm>
                <a:off x="1174286" y="2014503"/>
                <a:ext cx="2466703" cy="1505404"/>
              </a:xfrm>
              <a:blipFill>
                <a:blip r:embed="rId2"/>
                <a:stretch>
                  <a:fillRect/>
                </a:stretch>
              </a:blipFill>
            </p:spPr>
            <p:txBody>
              <a:bodyPr/>
              <a:lstStyle/>
              <a:p>
                <a:r>
                  <a:rPr lang="en-US">
                    <a:noFill/>
                  </a:rPr>
                  <a:t> </a:t>
                </a:r>
              </a:p>
            </p:txBody>
          </p:sp>
        </mc:Fallback>
      </mc:AlternateContent>
      <p:sp>
        <p:nvSpPr>
          <p:cNvPr id="7" name="Footer Placeholder 6">
            <a:extLst>
              <a:ext uri="{FF2B5EF4-FFF2-40B4-BE49-F238E27FC236}">
                <a16:creationId xmlns:a16="http://schemas.microsoft.com/office/drawing/2014/main" id="{0F50FE7B-1DEE-3ADE-0E02-375F94F8F468}"/>
              </a:ext>
            </a:extLst>
          </p:cNvPr>
          <p:cNvSpPr>
            <a:spLocks noGrp="1"/>
          </p:cNvSpPr>
          <p:nvPr>
            <p:ph type="ftr" sz="quarter" idx="11"/>
          </p:nvPr>
        </p:nvSpPr>
        <p:spPr/>
        <p:txBody>
          <a:bodyPr/>
          <a:lstStyle/>
          <a:p>
            <a:r>
              <a:rPr lang="en-US"/>
              <a:t>PHY 862: Accelerator Systems</a:t>
            </a:r>
          </a:p>
        </p:txBody>
      </p:sp>
      <p:sp>
        <p:nvSpPr>
          <p:cNvPr id="4" name="Slide Number Placeholder 3"/>
          <p:cNvSpPr>
            <a:spLocks noGrp="1"/>
          </p:cNvSpPr>
          <p:nvPr>
            <p:ph type="sldNum" sz="quarter" idx="12"/>
          </p:nvPr>
        </p:nvSpPr>
        <p:spPr/>
        <p:txBody>
          <a:bodyPr>
            <a:normAutofit lnSpcReduction="10000"/>
          </a:bodyPr>
          <a:lstStyle/>
          <a:p>
            <a:fld id="{2DA90048-362F-4FE2-BE1D-5EE72F270A6E}" type="slidenum">
              <a:rPr lang="en-US" smtClean="0"/>
              <a:t>5</a:t>
            </a:fld>
            <a:endParaRPr lang="en-US"/>
          </a:p>
        </p:txBody>
      </p:sp>
      <mc:AlternateContent xmlns:mc="http://schemas.openxmlformats.org/markup-compatibility/2006">
        <mc:Choice xmlns:a14="http://schemas.microsoft.com/office/drawing/2010/main" Requires="a14">
          <p:sp>
            <p:nvSpPr>
              <p:cNvPr id="3" name="TextBox 2"/>
              <p:cNvSpPr txBox="1"/>
              <p:nvPr/>
            </p:nvSpPr>
            <p:spPr>
              <a:xfrm>
                <a:off x="408214" y="3960724"/>
                <a:ext cx="5009941" cy="536750"/>
              </a:xfrm>
              <a:prstGeom prst="rect">
                <a:avLst/>
              </a:prstGeom>
              <a:noFill/>
            </p:spPr>
            <p:txBody>
              <a:bodyPr wrap="square" rtlCol="0">
                <a:spAutoFit/>
              </a:bodyPr>
              <a:lstStyle/>
              <a:p>
                <a14:m>
                  <m:oMath xmlns:m="http://schemas.openxmlformats.org/officeDocument/2006/math">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𝐸</m:t>
                        </m:r>
                      </m:e>
                    </m:acc>
                    <m:r>
                      <a:rPr lang="en-US" sz="2800" b="0" i="1" smtClean="0">
                        <a:latin typeface="Cambria Math" panose="02040503050406030204" pitchFamily="18" charset="0"/>
                      </a:rPr>
                      <m:t>=</m:t>
                    </m:r>
                    <m:acc>
                      <m:accPr>
                        <m:chr m:val="̇"/>
                        <m:ctrlPr>
                          <a:rPr lang="en-US" sz="2800" i="1">
                            <a:latin typeface="Cambria Math" panose="02040503050406030204" pitchFamily="18" charset="0"/>
                          </a:rPr>
                        </m:ctrlPr>
                      </m:accPr>
                      <m:e>
                        <m:r>
                          <a:rPr lang="en-US" sz="2800" i="1">
                            <a:latin typeface="Cambria Math" panose="02040503050406030204" pitchFamily="18" charset="0"/>
                          </a:rPr>
                          <m:t>𝑚</m:t>
                        </m:r>
                      </m:e>
                    </m:acc>
                    <m:r>
                      <a:rPr lang="en-US" sz="2800" i="1" baseline="-25000">
                        <a:latin typeface="Cambria Math" panose="02040503050406030204" pitchFamily="18" charset="0"/>
                      </a:rPr>
                      <m:t>𝑟𝑒𝑓</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𝑒</m:t>
                    </m:r>
                    <m:r>
                      <a:rPr lang="en-US" sz="2800" b="0" i="1" smtClean="0">
                        <a:latin typeface="Cambria Math" panose="02040503050406030204" pitchFamily="18" charset="0"/>
                        <a:ea typeface="Cambria Math" panose="02040503050406030204" pitchFamily="18" charset="0"/>
                      </a:rPr>
                      <m:t>=</m:t>
                    </m:r>
                    <m:sSub>
                      <m:sSubPr>
                        <m:ctrlPr>
                          <a:rPr lang="en-US" sz="2800" b="0" i="1" smtClean="0">
                            <a:latin typeface="Cambria Math" panose="02040503050406030204" pitchFamily="18" charset="0"/>
                            <a:ea typeface="Cambria Math" panose="02040503050406030204" pitchFamily="18" charset="0"/>
                          </a:rPr>
                        </m:ctrlPr>
                      </m:sSubPr>
                      <m:e>
                        <m:acc>
                          <m:accPr>
                            <m:chr m:val="̇"/>
                            <m:ctrlPr>
                              <a:rPr lang="en-US" sz="2800" i="1">
                                <a:latin typeface="Cambria Math" panose="02040503050406030204" pitchFamily="18" charset="0"/>
                              </a:rPr>
                            </m:ctrlPr>
                          </m:accPr>
                          <m:e>
                            <m:r>
                              <a:rPr lang="en-US" sz="2800" i="1">
                                <a:latin typeface="Cambria Math" panose="02040503050406030204" pitchFamily="18" charset="0"/>
                              </a:rPr>
                              <m:t>𝑚</m:t>
                            </m:r>
                          </m:e>
                        </m:acc>
                        <m:r>
                          <a:rPr lang="en-US" sz="2800" i="1" baseline="-25000">
                            <a:latin typeface="Cambria Math" panose="02040503050406030204" pitchFamily="18" charset="0"/>
                          </a:rPr>
                          <m:t>𝑟𝑒𝑓</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𝑒</m:t>
                        </m:r>
                      </m:e>
                      <m:sub>
                        <m:r>
                          <a:rPr lang="en-US" sz="2800" b="0" i="1" smtClean="0">
                            <a:latin typeface="Cambria Math" panose="02040503050406030204" pitchFamily="18" charset="0"/>
                            <a:ea typeface="Cambria Math" panose="02040503050406030204" pitchFamily="18" charset="0"/>
                          </a:rPr>
                          <m:t>𝑙</m:t>
                        </m:r>
                      </m:sub>
                    </m:sSub>
                    <m:r>
                      <a:rPr lang="en-US" sz="2800" b="0" i="1" smtClean="0">
                        <a:latin typeface="Cambria Math" panose="02040503050406030204" pitchFamily="18" charset="0"/>
                        <a:ea typeface="Cambria Math" panose="02040503050406030204" pitchFamily="18" charset="0"/>
                      </a:rPr>
                      <m:t>−</m:t>
                    </m:r>
                    <m:sSub>
                      <m:sSubPr>
                        <m:ctrlPr>
                          <a:rPr lang="en-US" sz="2800" b="0" i="1" smtClean="0">
                            <a:latin typeface="Cambria Math" panose="02040503050406030204" pitchFamily="18" charset="0"/>
                            <a:ea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𝑒</m:t>
                        </m:r>
                      </m:e>
                      <m:sub>
                        <m:r>
                          <a:rPr lang="en-US" sz="2800" b="0" i="1" smtClean="0">
                            <a:latin typeface="Cambria Math" panose="02040503050406030204" pitchFamily="18" charset="0"/>
                            <a:ea typeface="Cambria Math" panose="02040503050406030204" pitchFamily="18" charset="0"/>
                          </a:rPr>
                          <m:t>𝑣</m:t>
                        </m:r>
                      </m:sub>
                    </m:sSub>
                  </m:oMath>
                </a14:m>
                <a:r>
                  <a:rPr lang="en-US" sz="2800" dirty="0"/>
                  <a:t>)</a:t>
                </a:r>
              </a:p>
            </p:txBody>
          </p:sp>
        </mc:Choice>
        <mc:Fallback>
          <p:sp>
            <p:nvSpPr>
              <p:cNvPr id="3" name="TextBox 2"/>
              <p:cNvSpPr txBox="1">
                <a:spLocks noRot="1" noChangeAspect="1" noMove="1" noResize="1" noEditPoints="1" noAdjustHandles="1" noChangeArrowheads="1" noChangeShapeType="1" noTextEdit="1"/>
              </p:cNvSpPr>
              <p:nvPr/>
            </p:nvSpPr>
            <p:spPr>
              <a:xfrm>
                <a:off x="408214" y="3960724"/>
                <a:ext cx="5009941" cy="536750"/>
              </a:xfrm>
              <a:prstGeom prst="rect">
                <a:avLst/>
              </a:prstGeom>
              <a:blipFill>
                <a:blip r:embed="rId3"/>
                <a:stretch>
                  <a:fillRect t="-10227" b="-3068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Box 4"/>
              <p:cNvSpPr txBox="1"/>
              <p:nvPr/>
            </p:nvSpPr>
            <p:spPr>
              <a:xfrm>
                <a:off x="-125583" y="4872950"/>
                <a:ext cx="5353594"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𝑞</m:t>
                      </m:r>
                      <m:r>
                        <a:rPr lang="en-US" sz="2800" b="0" i="1" smtClean="0">
                          <a:latin typeface="Cambria Math" panose="02040503050406030204" pitchFamily="18" charset="0"/>
                        </a:rPr>
                        <m:t>= </m:t>
                      </m:r>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𝑚</m:t>
                          </m:r>
                        </m:e>
                      </m:acc>
                      <m:r>
                        <a:rPr lang="en-US" sz="2800" b="0" i="1" baseline="-25000" smtClean="0">
                          <a:latin typeface="Cambria Math" panose="02040503050406030204" pitchFamily="18" charset="0"/>
                        </a:rPr>
                        <m:t>𝑟𝑒𝑓</m:t>
                      </m:r>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h</m:t>
                          </m:r>
                        </m:e>
                        <m:sub>
                          <m:r>
                            <a:rPr lang="en-US" sz="2800" b="0" i="1" smtClean="0">
                              <a:latin typeface="Cambria Math" panose="02040503050406030204" pitchFamily="18" charset="0"/>
                            </a:rPr>
                            <m:t>𝑣</m:t>
                          </m:r>
                        </m:sub>
                      </m:sSub>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h</m:t>
                          </m:r>
                        </m:e>
                        <m:sub>
                          <m:r>
                            <a:rPr lang="en-US" sz="2800" b="0" i="1" smtClean="0">
                              <a:latin typeface="Cambria Math" panose="02040503050406030204" pitchFamily="18" charset="0"/>
                            </a:rPr>
                            <m:t>𝑙</m:t>
                          </m:r>
                        </m:sub>
                      </m:sSub>
                      <m:r>
                        <a:rPr lang="en-US" sz="2800" b="0" i="1" smtClean="0">
                          <a:latin typeface="Cambria Math" panose="02040503050406030204" pitchFamily="18" charset="0"/>
                        </a:rPr>
                        <m:t>)</m:t>
                      </m:r>
                    </m:oMath>
                  </m:oMathPara>
                </a14:m>
                <a:endParaRPr lang="en-US" sz="2800" dirty="0"/>
              </a:p>
            </p:txBody>
          </p:sp>
        </mc:Choice>
        <mc:Fallback>
          <p:sp>
            <p:nvSpPr>
              <p:cNvPr id="5" name="TextBox 4"/>
              <p:cNvSpPr txBox="1">
                <a:spLocks noRot="1" noChangeAspect="1" noMove="1" noResize="1" noEditPoints="1" noAdjustHandles="1" noChangeArrowheads="1" noChangeShapeType="1" noTextEdit="1"/>
              </p:cNvSpPr>
              <p:nvPr/>
            </p:nvSpPr>
            <p:spPr>
              <a:xfrm>
                <a:off x="-125583" y="4872950"/>
                <a:ext cx="5353594" cy="523220"/>
              </a:xfrm>
              <a:prstGeom prst="rect">
                <a:avLst/>
              </a:prstGeom>
              <a:blipFill>
                <a:blip r:embed="rId4"/>
                <a:stretch>
                  <a:fillRect b="-2326"/>
                </a:stretch>
              </a:blipFill>
            </p:spPr>
            <p:txBody>
              <a:bodyPr/>
              <a:lstStyle/>
              <a:p>
                <a:r>
                  <a:rPr lang="en-US">
                    <a:noFill/>
                  </a:rPr>
                  <a:t> </a:t>
                </a:r>
              </a:p>
            </p:txBody>
          </p:sp>
        </mc:Fallback>
      </mc:AlternateContent>
      <p:grpSp>
        <p:nvGrpSpPr>
          <p:cNvPr id="33" name="Group 32"/>
          <p:cNvGrpSpPr/>
          <p:nvPr/>
        </p:nvGrpSpPr>
        <p:grpSpPr>
          <a:xfrm>
            <a:off x="5248131" y="1918389"/>
            <a:ext cx="5388259" cy="4008133"/>
            <a:chOff x="6377020" y="1198722"/>
            <a:chExt cx="5388259" cy="4008133"/>
          </a:xfrm>
        </p:grpSpPr>
        <p:sp>
          <p:nvSpPr>
            <p:cNvPr id="9" name="Rounded Rectangle 8"/>
            <p:cNvSpPr/>
            <p:nvPr/>
          </p:nvSpPr>
          <p:spPr>
            <a:xfrm>
              <a:off x="7014754" y="2782389"/>
              <a:ext cx="4206240" cy="1894114"/>
            </a:xfrm>
            <a:prstGeom prst="roundRect">
              <a:avLst>
                <a:gd name="adj" fmla="val 149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7014754" y="3568576"/>
              <a:ext cx="4206240" cy="1107927"/>
            </a:xfrm>
            <a:prstGeom prst="roundRect">
              <a:avLst>
                <a:gd name="adj" fmla="val 0"/>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a:stCxn id="23" idx="3"/>
            </p:cNvCxnSpPr>
            <p:nvPr/>
          </p:nvCxnSpPr>
          <p:spPr>
            <a:xfrm flipH="1">
              <a:off x="7729191" y="2196671"/>
              <a:ext cx="1" cy="585718"/>
            </a:xfrm>
            <a:prstGeom prst="straightConnector1">
              <a:avLst/>
            </a:prstGeom>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10345783" y="1635703"/>
              <a:ext cx="0" cy="1146686"/>
            </a:xfrm>
            <a:prstGeom prst="straightConnector1">
              <a:avLst/>
            </a:prstGeom>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9361715" y="4122539"/>
              <a:ext cx="0" cy="8205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9396548" y="4745190"/>
              <a:ext cx="770709" cy="461665"/>
            </a:xfrm>
            <a:prstGeom prst="rect">
              <a:avLst/>
            </a:prstGeom>
            <a:noFill/>
          </p:spPr>
          <p:txBody>
            <a:bodyPr wrap="square" rtlCol="0">
              <a:spAutoFit/>
            </a:bodyPr>
            <a:lstStyle/>
            <a:p>
              <a:r>
                <a:rPr lang="en-US" sz="2400"/>
                <a:t>q</a:t>
              </a:r>
            </a:p>
          </p:txBody>
        </p:sp>
        <mc:AlternateContent xmlns:mc="http://schemas.openxmlformats.org/markup-compatibility/2006">
          <mc:Choice xmlns:a14="http://schemas.microsoft.com/office/drawing/2010/main" Requires="a14">
            <p:sp>
              <p:nvSpPr>
                <p:cNvPr id="18" name="TextBox 17"/>
                <p:cNvSpPr txBox="1"/>
                <p:nvPr/>
              </p:nvSpPr>
              <p:spPr>
                <a:xfrm>
                  <a:off x="6377020" y="2232418"/>
                  <a:ext cx="1598022"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h</m:t>
                            </m:r>
                          </m:e>
                          <m:sub>
                            <m:r>
                              <a:rPr lang="en-US" sz="2400" b="0" i="1" smtClean="0">
                                <a:latin typeface="Cambria Math" panose="02040503050406030204" pitchFamily="18" charset="0"/>
                              </a:rPr>
                              <m:t>𝑙</m:t>
                            </m:r>
                          </m:sub>
                        </m:sSub>
                      </m:oMath>
                    </m:oMathPara>
                  </a14:m>
                  <a:endParaRPr lang="en-US" sz="2400" dirty="0"/>
                </a:p>
              </p:txBody>
            </p:sp>
          </mc:Choice>
          <mc:Fallback>
            <p:sp>
              <p:nvSpPr>
                <p:cNvPr id="18" name="TextBox 17"/>
                <p:cNvSpPr txBox="1">
                  <a:spLocks noRot="1" noChangeAspect="1" noMove="1" noResize="1" noEditPoints="1" noAdjustHandles="1" noChangeArrowheads="1" noChangeShapeType="1" noTextEdit="1"/>
                </p:cNvSpPr>
                <p:nvPr/>
              </p:nvSpPr>
              <p:spPr>
                <a:xfrm>
                  <a:off x="6377020" y="2232418"/>
                  <a:ext cx="1598022" cy="461665"/>
                </a:xfrm>
                <a:prstGeom prst="rect">
                  <a:avLst/>
                </a:prstGeom>
                <a:blipFill>
                  <a:blip r:embed="rId5"/>
                  <a:stretch>
                    <a:fillRect b="-526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0" name="TextBox 19"/>
                <p:cNvSpPr txBox="1"/>
                <p:nvPr/>
              </p:nvSpPr>
              <p:spPr>
                <a:xfrm>
                  <a:off x="10167257" y="2223182"/>
                  <a:ext cx="1598022"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h</m:t>
                            </m:r>
                          </m:e>
                          <m:sub>
                            <m:r>
                              <a:rPr lang="en-US" sz="2400" b="0" i="1" smtClean="0">
                                <a:latin typeface="Cambria Math" panose="02040503050406030204" pitchFamily="18" charset="0"/>
                              </a:rPr>
                              <m:t>𝑣</m:t>
                            </m:r>
                          </m:sub>
                        </m:sSub>
                      </m:oMath>
                    </m:oMathPara>
                  </a14:m>
                  <a:endParaRPr lang="en-US" sz="2400" dirty="0"/>
                </a:p>
              </p:txBody>
            </p:sp>
          </mc:Choice>
          <mc:Fallback>
            <p:sp>
              <p:nvSpPr>
                <p:cNvPr id="20" name="TextBox 19"/>
                <p:cNvSpPr txBox="1">
                  <a:spLocks noRot="1" noChangeAspect="1" noMove="1" noResize="1" noEditPoints="1" noAdjustHandles="1" noChangeArrowheads="1" noChangeShapeType="1" noTextEdit="1"/>
                </p:cNvSpPr>
                <p:nvPr/>
              </p:nvSpPr>
              <p:spPr>
                <a:xfrm>
                  <a:off x="10167257" y="2223182"/>
                  <a:ext cx="1598022" cy="461665"/>
                </a:xfrm>
                <a:prstGeom prst="rect">
                  <a:avLst/>
                </a:prstGeom>
                <a:blipFill>
                  <a:blip r:embed="rId6"/>
                  <a:stretch>
                    <a:fillRect b="-1333"/>
                  </a:stretch>
                </a:blipFill>
              </p:spPr>
              <p:txBody>
                <a:bodyPr/>
                <a:lstStyle/>
                <a:p>
                  <a:r>
                    <a:rPr lang="en-US">
                      <a:noFill/>
                    </a:rPr>
                    <a:t> </a:t>
                  </a:r>
                </a:p>
              </p:txBody>
            </p:sp>
          </mc:Fallback>
        </mc:AlternateContent>
        <p:grpSp>
          <p:nvGrpSpPr>
            <p:cNvPr id="30" name="Group 29"/>
            <p:cNvGrpSpPr/>
            <p:nvPr/>
          </p:nvGrpSpPr>
          <p:grpSpPr>
            <a:xfrm>
              <a:off x="7567826" y="1617164"/>
              <a:ext cx="322731" cy="579507"/>
              <a:chOff x="7567826" y="1617164"/>
              <a:chExt cx="322731" cy="579507"/>
            </a:xfrm>
          </p:grpSpPr>
          <p:sp>
            <p:nvSpPr>
              <p:cNvPr id="23" name="Isosceles Triangle 22"/>
              <p:cNvSpPr/>
              <p:nvPr/>
            </p:nvSpPr>
            <p:spPr>
              <a:xfrm>
                <a:off x="7567826" y="1911552"/>
                <a:ext cx="322731" cy="285119"/>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p:cNvSpPr/>
              <p:nvPr/>
            </p:nvSpPr>
            <p:spPr>
              <a:xfrm rot="10800000">
                <a:off x="7567826" y="1617164"/>
                <a:ext cx="322731" cy="285119"/>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p:cNvSpPr txBox="1"/>
            <p:nvPr/>
          </p:nvSpPr>
          <p:spPr>
            <a:xfrm>
              <a:off x="7567826" y="1198722"/>
              <a:ext cx="1465436" cy="369332"/>
            </a:xfrm>
            <a:prstGeom prst="rect">
              <a:avLst/>
            </a:prstGeom>
            <a:noFill/>
          </p:spPr>
          <p:txBody>
            <a:bodyPr wrap="square" rtlCol="0">
              <a:spAutoFit/>
            </a:bodyPr>
            <a:lstStyle/>
            <a:p>
              <a:r>
                <a:rPr lang="en-US"/>
                <a:t>e</a:t>
              </a:r>
              <a:r>
                <a:rPr lang="en-US" sz="1200" baseline="-25000"/>
                <a:t>l</a:t>
              </a:r>
              <a:endParaRPr lang="en-US" baseline="-25000"/>
            </a:p>
          </p:txBody>
        </p:sp>
        <p:sp>
          <p:nvSpPr>
            <p:cNvPr id="32" name="TextBox 31"/>
            <p:cNvSpPr txBox="1"/>
            <p:nvPr/>
          </p:nvSpPr>
          <p:spPr>
            <a:xfrm>
              <a:off x="10167257" y="1210878"/>
              <a:ext cx="1513114" cy="369332"/>
            </a:xfrm>
            <a:prstGeom prst="rect">
              <a:avLst/>
            </a:prstGeom>
            <a:noFill/>
          </p:spPr>
          <p:txBody>
            <a:bodyPr wrap="square" rtlCol="0">
              <a:spAutoFit/>
            </a:bodyPr>
            <a:lstStyle/>
            <a:p>
              <a:r>
                <a:rPr lang="en-US"/>
                <a:t>e</a:t>
              </a:r>
              <a:r>
                <a:rPr lang="en-US" sz="1200" baseline="-25000"/>
                <a:t>V</a:t>
              </a:r>
              <a:endParaRPr lang="en-US" baseline="-25000"/>
            </a:p>
          </p:txBody>
        </p:sp>
      </p:grpSp>
      <mc:AlternateContent xmlns:mc="http://schemas.openxmlformats.org/markup-compatibility/2006">
        <mc:Choice xmlns:a14="http://schemas.microsoft.com/office/drawing/2010/main" Requires="a14">
          <p:sp>
            <p:nvSpPr>
              <p:cNvPr id="6" name="Rectangle 5"/>
              <p:cNvSpPr/>
              <p:nvPr/>
            </p:nvSpPr>
            <p:spPr>
              <a:xfrm>
                <a:off x="4827814" y="2390988"/>
                <a:ext cx="6096000" cy="923330"/>
              </a:xfrm>
              <a:prstGeom prst="rect">
                <a:avLst/>
              </a:prstGeom>
            </p:spPr>
            <p:txBody>
              <a:bodyPr>
                <a:spAutoFit/>
              </a:bodyPr>
              <a:lstStyle/>
              <a:p>
                <a:pPr algn="ctr"/>
                <a:r>
                  <a:rPr lang="en-US" dirty="0"/>
                  <a:t>1 bar</a:t>
                </a:r>
              </a:p>
              <a:p>
                <a:pPr algn="ctr"/>
                <a:r>
                  <a:rPr lang="en-US" dirty="0" err="1" smtClean="0"/>
                  <a:t>Tsat</a:t>
                </a:r>
                <a:endParaRPr lang="en-US" dirty="0"/>
              </a:p>
              <a:p>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r>
                            <a:rPr lang="en-US" i="1">
                              <a:latin typeface="Cambria Math" panose="02040503050406030204" pitchFamily="18" charset="0"/>
                            </a:rPr>
                            <m:t>𝑚</m:t>
                          </m:r>
                        </m:e>
                      </m:acc>
                      <m:r>
                        <a:rPr lang="en-US" i="1" baseline="-25000">
                          <a:latin typeface="Cambria Math" panose="02040503050406030204" pitchFamily="18" charset="0"/>
                        </a:rPr>
                        <m:t>𝑟𝑒𝑓</m:t>
                      </m:r>
                    </m:oMath>
                  </m:oMathPara>
                </a14:m>
                <a:endParaRPr lang="en-US" dirty="0"/>
              </a:p>
            </p:txBody>
          </p:sp>
        </mc:Choice>
        <mc:Fallback>
          <p:sp>
            <p:nvSpPr>
              <p:cNvPr id="6" name="Rectangle 5"/>
              <p:cNvSpPr>
                <a:spLocks noRot="1" noChangeAspect="1" noMove="1" noResize="1" noEditPoints="1" noAdjustHandles="1" noChangeArrowheads="1" noChangeShapeType="1" noTextEdit="1"/>
              </p:cNvSpPr>
              <p:nvPr/>
            </p:nvSpPr>
            <p:spPr>
              <a:xfrm>
                <a:off x="4827814" y="2390988"/>
                <a:ext cx="6096000" cy="923330"/>
              </a:xfrm>
              <a:prstGeom prst="rect">
                <a:avLst/>
              </a:prstGeom>
              <a:blipFill>
                <a:blip r:embed="rId7"/>
                <a:stretch>
                  <a:fillRect t="-3289" b="-5263"/>
                </a:stretch>
              </a:blipFill>
            </p:spPr>
            <p:txBody>
              <a:bodyPr/>
              <a:lstStyle/>
              <a:p>
                <a:r>
                  <a:rPr lang="en-US">
                    <a:noFill/>
                  </a:rPr>
                  <a:t> </a:t>
                </a:r>
              </a:p>
            </p:txBody>
          </p:sp>
        </mc:Fallback>
      </mc:AlternateContent>
    </p:spTree>
    <p:extLst>
      <p:ext uri="{BB962C8B-B14F-4D97-AF65-F5344CB8AC3E}">
        <p14:creationId xmlns:p14="http://schemas.microsoft.com/office/powerpoint/2010/main" val="3197181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617" y="173726"/>
            <a:ext cx="10515600" cy="1325563"/>
          </a:xfrm>
        </p:spPr>
        <p:txBody>
          <a:bodyPr/>
          <a:lstStyle/>
          <a:p>
            <a:r>
              <a:rPr lang="en-US" dirty="0"/>
              <a:t>Equivalence</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1825625"/>
                <a:ext cx="2789256" cy="435254"/>
              </a:xfrm>
            </p:spPr>
            <p:txBody>
              <a:bodyPr>
                <a:normAutofit/>
              </a:bodyPr>
              <a:lstStyle/>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 </m:t>
                      </m:r>
                    </m:oMath>
                  </m:oMathPara>
                </a14:m>
                <a:endParaRPr lang="en-US"/>
              </a:p>
              <a:p>
                <a:pPr marL="0" indent="0">
                  <a:buNone/>
                </a:pPr>
                <a:endParaRPr lang="en-US"/>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1825625"/>
                <a:ext cx="2789256" cy="435254"/>
              </a:xfrm>
              <a:blipFill>
                <a:blip r:embed="rId3"/>
                <a:stretch>
                  <a:fillRect/>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a:t>PHY 862: Accelerator Systems</a:t>
            </a:r>
          </a:p>
        </p:txBody>
      </p:sp>
      <p:sp>
        <p:nvSpPr>
          <p:cNvPr id="5" name="Slide Number Placeholder 4"/>
          <p:cNvSpPr>
            <a:spLocks noGrp="1"/>
          </p:cNvSpPr>
          <p:nvPr>
            <p:ph type="sldNum" sz="quarter" idx="12"/>
          </p:nvPr>
        </p:nvSpPr>
        <p:spPr/>
        <p:txBody>
          <a:bodyPr>
            <a:normAutofit lnSpcReduction="10000"/>
          </a:bodyPr>
          <a:lstStyle/>
          <a:p>
            <a:fld id="{2DA90048-362F-4FE2-BE1D-5EE72F270A6E}" type="slidenum">
              <a:rPr lang="en-US" smtClean="0"/>
              <a:t>6</a:t>
            </a:fld>
            <a:endParaRPr lang="en-US"/>
          </a:p>
        </p:txBody>
      </p:sp>
      <mc:AlternateContent xmlns:mc="http://schemas.openxmlformats.org/markup-compatibility/2006" xmlns:a14="http://schemas.microsoft.com/office/drawing/2010/main">
        <mc:Choice Requires="a14">
          <p:sp>
            <p:nvSpPr>
              <p:cNvPr id="6" name="TextBox 5"/>
              <p:cNvSpPr txBox="1"/>
              <p:nvPr/>
            </p:nvSpPr>
            <p:spPr>
              <a:xfrm>
                <a:off x="333689" y="1806761"/>
                <a:ext cx="4501662" cy="47320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𝐸</m:t>
                          </m:r>
                        </m:e>
                      </m:acc>
                      <m:r>
                        <a:rPr lang="en-US" sz="2400" b="0" i="1" baseline="-25000" smtClean="0">
                          <a:latin typeface="Cambria Math" panose="02040503050406030204" pitchFamily="18" charset="0"/>
                        </a:rPr>
                        <m:t>𝑙𝑖𝑞</m:t>
                      </m:r>
                      <m:r>
                        <a:rPr lang="en-US" sz="2400" b="0" i="1" smtClean="0">
                          <a:latin typeface="Cambria Math" panose="02040503050406030204" pitchFamily="18" charset="0"/>
                        </a:rPr>
                        <m:t>=</m:t>
                      </m:r>
                      <m:acc>
                        <m:accPr>
                          <m:chr m:val="̇"/>
                          <m:ctrlPr>
                            <a:rPr lang="en-US" sz="2400" i="1">
                              <a:latin typeface="Cambria Math" panose="02040503050406030204" pitchFamily="18" charset="0"/>
                            </a:rPr>
                          </m:ctrlPr>
                        </m:accPr>
                        <m:e>
                          <m:r>
                            <a:rPr lang="en-US" sz="2400" i="1">
                              <a:latin typeface="Cambria Math" panose="02040503050406030204" pitchFamily="18" charset="0"/>
                            </a:rPr>
                            <m:t>𝐸</m:t>
                          </m:r>
                        </m:e>
                      </m:acc>
                      <m:r>
                        <a:rPr lang="en-US" sz="2400" b="0" i="1" baseline="-25000" smtClean="0">
                          <a:latin typeface="Cambria Math" panose="02040503050406030204" pitchFamily="18" charset="0"/>
                        </a:rPr>
                        <m:t>𝑟𝑒𝑓</m:t>
                      </m:r>
                    </m:oMath>
                  </m:oMathPara>
                </a14:m>
                <a:endParaRPr lang="en-US" sz="2400" baseline="-25000"/>
              </a:p>
            </p:txBody>
          </p:sp>
        </mc:Choice>
        <mc:Fallback xmlns="">
          <p:sp>
            <p:nvSpPr>
              <p:cNvPr id="6" name="TextBox 5"/>
              <p:cNvSpPr txBox="1">
                <a:spLocks noRot="1" noChangeAspect="1" noMove="1" noResize="1" noEditPoints="1" noAdjustHandles="1" noChangeArrowheads="1" noChangeShapeType="1" noTextEdit="1"/>
              </p:cNvSpPr>
              <p:nvPr/>
            </p:nvSpPr>
            <p:spPr>
              <a:xfrm>
                <a:off x="333689" y="1806761"/>
                <a:ext cx="4501662" cy="473206"/>
              </a:xfrm>
              <a:prstGeom prst="rect">
                <a:avLst/>
              </a:prstGeom>
              <a:blipFill>
                <a:blip r:embed="rId4"/>
                <a:stretch>
                  <a:fillRect b="-1282"/>
                </a:stretch>
              </a:blipFill>
            </p:spPr>
            <p:txBody>
              <a:bodyPr/>
              <a:lstStyle/>
              <a:p>
                <a:r>
                  <a:rPr lang="en-US">
                    <a:noFill/>
                  </a:rPr>
                  <a:t> </a:t>
                </a:r>
              </a:p>
            </p:txBody>
          </p:sp>
        </mc:Fallback>
      </mc:AlternateContent>
      <p:grpSp>
        <p:nvGrpSpPr>
          <p:cNvPr id="23" name="Group 22"/>
          <p:cNvGrpSpPr/>
          <p:nvPr/>
        </p:nvGrpSpPr>
        <p:grpSpPr>
          <a:xfrm>
            <a:off x="8859030" y="2113722"/>
            <a:ext cx="1579089" cy="2958259"/>
            <a:chOff x="8832501" y="1175657"/>
            <a:chExt cx="1668026" cy="4330840"/>
          </a:xfrm>
        </p:grpSpPr>
        <p:sp>
          <p:nvSpPr>
            <p:cNvPr id="7" name="Rectangle 6"/>
            <p:cNvSpPr/>
            <p:nvPr/>
          </p:nvSpPr>
          <p:spPr>
            <a:xfrm>
              <a:off x="8832501" y="1584464"/>
              <a:ext cx="1668026" cy="12089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9073661" y="2967636"/>
              <a:ext cx="253810" cy="371046"/>
              <a:chOff x="7567826" y="1617164"/>
              <a:chExt cx="322731" cy="579507"/>
            </a:xfrm>
          </p:grpSpPr>
          <p:sp>
            <p:nvSpPr>
              <p:cNvPr id="10" name="Isosceles Triangle 9"/>
              <p:cNvSpPr/>
              <p:nvPr/>
            </p:nvSpPr>
            <p:spPr>
              <a:xfrm>
                <a:off x="7567826" y="1911552"/>
                <a:ext cx="322731" cy="285119"/>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rot="10800000">
                <a:off x="7567826" y="1617164"/>
                <a:ext cx="322731" cy="285119"/>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8832501" y="3512878"/>
              <a:ext cx="1668026" cy="1208977"/>
              <a:chOff x="8832501" y="3512878"/>
              <a:chExt cx="1668026" cy="1208977"/>
            </a:xfrm>
          </p:grpSpPr>
          <p:sp>
            <p:nvSpPr>
              <p:cNvPr id="8" name="Rectangle 7"/>
              <p:cNvSpPr/>
              <p:nvPr/>
            </p:nvSpPr>
            <p:spPr>
              <a:xfrm>
                <a:off x="8832501" y="3512878"/>
                <a:ext cx="1668026" cy="1208977"/>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832501" y="3512878"/>
                <a:ext cx="1668026" cy="62895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5" name="Straight Connector 14"/>
            <p:cNvCxnSpPr>
              <a:stCxn id="11" idx="3"/>
            </p:cNvCxnSpPr>
            <p:nvPr/>
          </p:nvCxnSpPr>
          <p:spPr>
            <a:xfrm flipV="1">
              <a:off x="9200566" y="2793441"/>
              <a:ext cx="0" cy="17419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0" idx="3"/>
            </p:cNvCxnSpPr>
            <p:nvPr/>
          </p:nvCxnSpPr>
          <p:spPr>
            <a:xfrm>
              <a:off x="9200566" y="3338682"/>
              <a:ext cx="0" cy="17419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9200566" y="1175657"/>
              <a:ext cx="1299961" cy="408807"/>
              <a:chOff x="9200566" y="1175657"/>
              <a:chExt cx="1299961" cy="408807"/>
            </a:xfrm>
          </p:grpSpPr>
          <p:cxnSp>
            <p:nvCxnSpPr>
              <p:cNvPr id="36" name="Straight Arrow Connector 35"/>
              <p:cNvCxnSpPr/>
              <p:nvPr/>
            </p:nvCxnSpPr>
            <p:spPr>
              <a:xfrm>
                <a:off x="9200566" y="1175657"/>
                <a:ext cx="0" cy="408807"/>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9200566" y="1175657"/>
                <a:ext cx="1299961"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2" name="Straight Arrow Connector 41"/>
            <p:cNvCxnSpPr/>
            <p:nvPr/>
          </p:nvCxnSpPr>
          <p:spPr>
            <a:xfrm>
              <a:off x="9200566" y="4721855"/>
              <a:ext cx="0" cy="7846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mc:Choice xmlns:a14="http://schemas.microsoft.com/office/drawing/2010/main" Requires="a14">
          <p:sp>
            <p:nvSpPr>
              <p:cNvPr id="25" name="TextBox 24"/>
              <p:cNvSpPr txBox="1"/>
              <p:nvPr/>
            </p:nvSpPr>
            <p:spPr>
              <a:xfrm>
                <a:off x="578617" y="2568848"/>
                <a:ext cx="4501662" cy="84253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𝐸</m:t>
                          </m:r>
                        </m:e>
                      </m:acc>
                      <m:r>
                        <a:rPr lang="en-US" sz="2400" b="0" i="1" baseline="-25000" smtClean="0">
                          <a:latin typeface="Cambria Math" panose="02040503050406030204" pitchFamily="18" charset="0"/>
                        </a:rPr>
                        <m:t>𝑙𝑖𝑞</m:t>
                      </m:r>
                      <m:r>
                        <a:rPr lang="en-US" sz="2400" b="0" i="1" smtClean="0">
                          <a:latin typeface="Cambria Math" panose="02040503050406030204" pitchFamily="18" charset="0"/>
                        </a:rPr>
                        <m:t>=</m:t>
                      </m:r>
                      <m:acc>
                        <m:accPr>
                          <m:chr m:val="̇"/>
                          <m:ctrlPr>
                            <a:rPr lang="en-US" sz="2400" i="1">
                              <a:latin typeface="Cambria Math" panose="02040503050406030204" pitchFamily="18" charset="0"/>
                            </a:rPr>
                          </m:ctrlPr>
                        </m:accPr>
                        <m:e>
                          <m:r>
                            <a:rPr lang="en-US" sz="2400" i="1">
                              <a:latin typeface="Cambria Math" panose="02040503050406030204" pitchFamily="18" charset="0"/>
                            </a:rPr>
                            <m:t>𝑚</m:t>
                          </m:r>
                        </m:e>
                      </m:acc>
                      <m:r>
                        <a:rPr lang="en-US" sz="2400" b="0" i="1" baseline="-25000" smtClean="0">
                          <a:latin typeface="Cambria Math" panose="02040503050406030204" pitchFamily="18" charset="0"/>
                        </a:rPr>
                        <m:t>𝑙𝑖𝑞</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𝑒</m:t>
                      </m:r>
                      <m:r>
                        <a:rPr lang="en-US" sz="2400" b="0" i="1" smtClean="0">
                          <a:latin typeface="Cambria Math" panose="02040503050406030204" pitchFamily="18" charset="0"/>
                          <a:ea typeface="Cambria Math" panose="02040503050406030204" pitchFamily="18" charset="0"/>
                        </a:rPr>
                        <m:t>=</m:t>
                      </m:r>
                      <m:acc>
                        <m:accPr>
                          <m:chr m:val="̇"/>
                          <m:ctrlPr>
                            <a:rPr lang="en-US" sz="2400" i="1">
                              <a:latin typeface="Cambria Math" panose="02040503050406030204" pitchFamily="18" charset="0"/>
                            </a:rPr>
                          </m:ctrlPr>
                        </m:accPr>
                        <m:e>
                          <m:r>
                            <a:rPr lang="en-US" sz="2400" i="1">
                              <a:latin typeface="Cambria Math" panose="02040503050406030204" pitchFamily="18" charset="0"/>
                            </a:rPr>
                            <m:t>𝑚</m:t>
                          </m:r>
                        </m:e>
                      </m:acc>
                      <m:r>
                        <a:rPr lang="en-US" sz="2400" i="1" baseline="-25000">
                          <a:latin typeface="Cambria Math" panose="02040503050406030204" pitchFamily="18" charset="0"/>
                        </a:rPr>
                        <m:t>𝑙𝑖𝑞</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𝑒</m:t>
                      </m:r>
                      <m:r>
                        <a:rPr lang="en-US" sz="2400" b="0" i="1" baseline="-25000" smtClean="0">
                          <a:latin typeface="Cambria Math" panose="02040503050406030204" pitchFamily="18" charset="0"/>
                          <a:ea typeface="Cambria Math" panose="02040503050406030204" pitchFamily="18" charset="0"/>
                        </a:rPr>
                        <m:t>300</m:t>
                      </m:r>
                      <m:r>
                        <a:rPr lang="en-US" sz="2400" b="0" i="1" baseline="-25000" smtClean="0">
                          <a:latin typeface="Cambria Math" panose="02040503050406030204" pitchFamily="18" charset="0"/>
                          <a:ea typeface="Cambria Math" panose="02040503050406030204" pitchFamily="18" charset="0"/>
                        </a:rPr>
                        <m:t>𝐾</m:t>
                      </m:r>
                      <m:r>
                        <a:rPr lang="en-US" sz="2400" b="0" i="1" smtClean="0">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𝑒</m:t>
                      </m:r>
                      <m:r>
                        <a:rPr lang="en-US" sz="2400" i="1" baseline="-25000">
                          <a:latin typeface="Cambria Math" panose="02040503050406030204" pitchFamily="18" charset="0"/>
                          <a:ea typeface="Cambria Math" panose="02040503050406030204" pitchFamily="18" charset="0"/>
                        </a:rPr>
                        <m:t>𝑙</m:t>
                      </m:r>
                      <m:r>
                        <a:rPr lang="en-US" sz="2400" i="1">
                          <a:latin typeface="Cambria Math" panose="02040503050406030204" pitchFamily="18" charset="0"/>
                        </a:rPr>
                        <m:t>)</m:t>
                      </m:r>
                    </m:oMath>
                  </m:oMathPara>
                </a14:m>
                <a:endParaRPr lang="en-US" sz="2400" dirty="0"/>
              </a:p>
              <a:p>
                <a:endParaRPr lang="en-US" sz="2400" dirty="0"/>
              </a:p>
            </p:txBody>
          </p:sp>
        </mc:Choice>
        <mc:Fallback>
          <p:sp>
            <p:nvSpPr>
              <p:cNvPr id="25" name="TextBox 24"/>
              <p:cNvSpPr txBox="1">
                <a:spLocks noRot="1" noChangeAspect="1" noMove="1" noResize="1" noEditPoints="1" noAdjustHandles="1" noChangeArrowheads="1" noChangeShapeType="1" noTextEdit="1"/>
              </p:cNvSpPr>
              <p:nvPr/>
            </p:nvSpPr>
            <p:spPr>
              <a:xfrm>
                <a:off x="578617" y="2568848"/>
                <a:ext cx="4501662" cy="842538"/>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Rectangle 15"/>
              <p:cNvSpPr/>
              <p:nvPr/>
            </p:nvSpPr>
            <p:spPr>
              <a:xfrm>
                <a:off x="274235" y="3447924"/>
                <a:ext cx="5110424" cy="47320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a:rPr lang="en-US" sz="2400" i="1">
                              <a:latin typeface="Cambria Math" panose="02040503050406030204" pitchFamily="18" charset="0"/>
                            </a:rPr>
                            <m:t>𝐸</m:t>
                          </m:r>
                        </m:e>
                      </m:acc>
                      <m:r>
                        <a:rPr lang="en-US" sz="2400" b="0" i="1" baseline="-25000" smtClean="0">
                          <a:latin typeface="Cambria Math" panose="02040503050406030204" pitchFamily="18" charset="0"/>
                        </a:rPr>
                        <m:t>𝑟𝑒𝑓</m:t>
                      </m:r>
                      <m:r>
                        <a:rPr lang="en-US" sz="2400" i="1" smtClean="0">
                          <a:latin typeface="Cambria Math" panose="02040503050406030204" pitchFamily="18" charset="0"/>
                        </a:rPr>
                        <m:t>=</m:t>
                      </m:r>
                      <m:acc>
                        <m:accPr>
                          <m:chr m:val="̇"/>
                          <m:ctrlPr>
                            <a:rPr lang="en-US" sz="2400" i="1">
                              <a:latin typeface="Cambria Math" panose="02040503050406030204" pitchFamily="18" charset="0"/>
                            </a:rPr>
                          </m:ctrlPr>
                        </m:accPr>
                        <m:e>
                          <m:r>
                            <a:rPr lang="en-US" sz="2400" i="1">
                              <a:latin typeface="Cambria Math" panose="02040503050406030204" pitchFamily="18" charset="0"/>
                            </a:rPr>
                            <m:t>𝑚</m:t>
                          </m:r>
                        </m:e>
                      </m:acc>
                      <m:r>
                        <a:rPr lang="en-US" sz="2400" b="0" i="1" baseline="-25000" smtClean="0">
                          <a:latin typeface="Cambria Math" panose="02040503050406030204" pitchFamily="18" charset="0"/>
                        </a:rPr>
                        <m:t>𝑟𝑒𝑓</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𝑒</m:t>
                      </m:r>
                      <m:r>
                        <a:rPr lang="en-US" sz="2400" i="1">
                          <a:latin typeface="Cambria Math" panose="02040503050406030204" pitchFamily="18" charset="0"/>
                          <a:ea typeface="Cambria Math" panose="02040503050406030204" pitchFamily="18" charset="0"/>
                        </a:rPr>
                        <m:t>=</m:t>
                      </m:r>
                      <m:acc>
                        <m:accPr>
                          <m:chr m:val="̇"/>
                          <m:ctrlPr>
                            <a:rPr lang="en-US" sz="2400" i="1">
                              <a:latin typeface="Cambria Math" panose="02040503050406030204" pitchFamily="18" charset="0"/>
                            </a:rPr>
                          </m:ctrlPr>
                        </m:accPr>
                        <m:e>
                          <m:r>
                            <a:rPr lang="en-US" sz="2400" i="1">
                              <a:latin typeface="Cambria Math" panose="02040503050406030204" pitchFamily="18" charset="0"/>
                            </a:rPr>
                            <m:t>𝑚</m:t>
                          </m:r>
                        </m:e>
                      </m:acc>
                      <m:r>
                        <a:rPr lang="en-US" sz="2400" b="0" i="1" baseline="-25000" smtClean="0">
                          <a:latin typeface="Cambria Math" panose="02040503050406030204" pitchFamily="18" charset="0"/>
                        </a:rPr>
                        <m:t>𝑟𝑒𝑓</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𝑒𝑙</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𝑒𝑣</m:t>
                      </m:r>
                      <m:r>
                        <a:rPr lang="en-US" sz="2400" i="1">
                          <a:latin typeface="Cambria Math" panose="02040503050406030204" pitchFamily="18" charset="0"/>
                        </a:rPr>
                        <m:t>)</m:t>
                      </m:r>
                    </m:oMath>
                  </m:oMathPara>
                </a14:m>
                <a:endParaRPr lang="en-US" sz="2400" dirty="0"/>
              </a:p>
            </p:txBody>
          </p:sp>
        </mc:Choice>
        <mc:Fallback>
          <p:sp>
            <p:nvSpPr>
              <p:cNvPr id="16" name="Rectangle 15"/>
              <p:cNvSpPr>
                <a:spLocks noRot="1" noChangeAspect="1" noMove="1" noResize="1" noEditPoints="1" noAdjustHandles="1" noChangeArrowheads="1" noChangeShapeType="1" noTextEdit="1"/>
              </p:cNvSpPr>
              <p:nvPr/>
            </p:nvSpPr>
            <p:spPr>
              <a:xfrm>
                <a:off x="274235" y="3447924"/>
                <a:ext cx="5110424" cy="473206"/>
              </a:xfrm>
              <a:prstGeom prst="rect">
                <a:avLst/>
              </a:prstGeom>
              <a:blipFill>
                <a:blip r:embed="rId6"/>
                <a:stretch>
                  <a:fillRect b="-129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7" name="Rectangle 16"/>
              <p:cNvSpPr/>
              <p:nvPr/>
            </p:nvSpPr>
            <p:spPr>
              <a:xfrm>
                <a:off x="63220" y="4229099"/>
                <a:ext cx="5532455" cy="86132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400" i="1">
                              <a:latin typeface="Cambria Math" panose="02040503050406030204" pitchFamily="18" charset="0"/>
                            </a:rPr>
                          </m:ctrlPr>
                        </m:accPr>
                        <m:e>
                          <m:r>
                            <a:rPr lang="en-US" sz="2400" i="1">
                              <a:latin typeface="Cambria Math" panose="02040503050406030204" pitchFamily="18" charset="0"/>
                            </a:rPr>
                            <m:t>𝑚</m:t>
                          </m:r>
                        </m:e>
                      </m:acc>
                      <m:r>
                        <a:rPr lang="en-US" sz="2400" b="0" i="1" baseline="-25000" smtClean="0">
                          <a:latin typeface="Cambria Math" panose="02040503050406030204" pitchFamily="18" charset="0"/>
                        </a:rPr>
                        <m:t>𝑟𝑒𝑓</m:t>
                      </m:r>
                      <m:r>
                        <a:rPr lang="en-US" sz="2400" i="1">
                          <a:latin typeface="Cambria Math" panose="02040503050406030204" pitchFamily="18" charset="0"/>
                          <a:ea typeface="Cambria Math" panose="02040503050406030204" pitchFamily="18" charset="0"/>
                        </a:rPr>
                        <m:t>=</m:t>
                      </m:r>
                      <m:acc>
                        <m:accPr>
                          <m:chr m:val="̇"/>
                          <m:ctrlPr>
                            <a:rPr lang="en-US" sz="2400" i="1">
                              <a:latin typeface="Cambria Math" panose="02040503050406030204" pitchFamily="18" charset="0"/>
                            </a:rPr>
                          </m:ctrlPr>
                        </m:accPr>
                        <m:e>
                          <m:r>
                            <a:rPr lang="en-US" sz="2400" i="1">
                              <a:latin typeface="Cambria Math" panose="02040503050406030204" pitchFamily="18" charset="0"/>
                            </a:rPr>
                            <m:t>𝑚</m:t>
                          </m:r>
                        </m:e>
                      </m:acc>
                      <m:r>
                        <a:rPr lang="en-US" sz="2400" i="1" baseline="-25000">
                          <a:latin typeface="Cambria Math" panose="02040503050406030204" pitchFamily="18" charset="0"/>
                        </a:rPr>
                        <m:t>𝑙𝑖𝑞</m:t>
                      </m:r>
                      <m:f>
                        <m:fPr>
                          <m:ctrlPr>
                            <a:rPr lang="en-US" sz="2400" i="1" baseline="-25000" smtClean="0">
                              <a:latin typeface="Cambria Math" panose="02040503050406030204" pitchFamily="18" charset="0"/>
                            </a:rPr>
                          </m:ctrlPr>
                        </m:fPr>
                        <m:num>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𝑒</m:t>
                          </m:r>
                          <m:r>
                            <a:rPr lang="en-US" sz="2400" i="1" baseline="-25000">
                              <a:latin typeface="Cambria Math" panose="02040503050406030204" pitchFamily="18" charset="0"/>
                              <a:ea typeface="Cambria Math" panose="02040503050406030204" pitchFamily="18" charset="0"/>
                            </a:rPr>
                            <m:t>300</m:t>
                          </m:r>
                          <m:r>
                            <a:rPr lang="en-US" sz="2400" i="1" baseline="-25000">
                              <a:latin typeface="Cambria Math" panose="02040503050406030204" pitchFamily="18" charset="0"/>
                              <a:ea typeface="Cambria Math" panose="02040503050406030204" pitchFamily="18" charset="0"/>
                            </a:rPr>
                            <m:t>𝐾</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𝑒𝑙</m:t>
                          </m:r>
                          <m:r>
                            <a:rPr lang="en-US" sz="2400" i="1">
                              <a:latin typeface="Cambria Math" panose="02040503050406030204" pitchFamily="18" charset="0"/>
                            </a:rPr>
                            <m:t>)</m:t>
                          </m:r>
                          <m:r>
                            <m:rPr>
                              <m:nor/>
                            </m:rPr>
                            <a:rPr lang="en-US" sz="2400" dirty="0"/>
                            <m:t> </m:t>
                          </m:r>
                        </m:num>
                        <m:den>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𝑒𝑙</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𝑒𝑣</m:t>
                          </m:r>
                          <m:r>
                            <a:rPr lang="en-US" sz="2400" i="1">
                              <a:latin typeface="Cambria Math" panose="02040503050406030204" pitchFamily="18" charset="0"/>
                            </a:rPr>
                            <m:t>)</m:t>
                          </m:r>
                          <m:r>
                            <m:rPr>
                              <m:nor/>
                            </m:rPr>
                            <a:rPr lang="en-US" sz="2400" dirty="0"/>
                            <m:t> </m:t>
                          </m:r>
                        </m:den>
                      </m:f>
                    </m:oMath>
                  </m:oMathPara>
                </a14:m>
                <a:endParaRPr lang="en-US" sz="2400" dirty="0"/>
              </a:p>
            </p:txBody>
          </p:sp>
        </mc:Choice>
        <mc:Fallback>
          <p:sp>
            <p:nvSpPr>
              <p:cNvPr id="17" name="Rectangle 16"/>
              <p:cNvSpPr>
                <a:spLocks noRot="1" noChangeAspect="1" noMove="1" noResize="1" noEditPoints="1" noAdjustHandles="1" noChangeArrowheads="1" noChangeShapeType="1" noTextEdit="1"/>
              </p:cNvSpPr>
              <p:nvPr/>
            </p:nvSpPr>
            <p:spPr>
              <a:xfrm>
                <a:off x="63220" y="4229099"/>
                <a:ext cx="5532455" cy="861326"/>
              </a:xfrm>
              <a:prstGeom prst="rect">
                <a:avLst/>
              </a:prstGeom>
              <a:blipFill>
                <a:blip r:embed="rId7"/>
                <a:stretch>
                  <a:fillRect b="-283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0" name="Rectangle 19"/>
              <p:cNvSpPr/>
              <p:nvPr/>
            </p:nvSpPr>
            <p:spPr>
              <a:xfrm>
                <a:off x="1133698" y="5324938"/>
                <a:ext cx="3107710"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i="1">
                          <a:latin typeface="Cambria Math" panose="02040503050406030204" pitchFamily="18" charset="0"/>
                        </a:rPr>
                        <m:t>𝑞</m:t>
                      </m:r>
                      <m:r>
                        <a:rPr lang="en-US" sz="2800" i="1">
                          <a:latin typeface="Cambria Math" panose="02040503050406030204" pitchFamily="18" charset="0"/>
                        </a:rPr>
                        <m:t>= </m:t>
                      </m:r>
                      <m:acc>
                        <m:accPr>
                          <m:chr m:val="̇"/>
                          <m:ctrlPr>
                            <a:rPr lang="en-US" sz="2800" i="1">
                              <a:latin typeface="Cambria Math" panose="02040503050406030204" pitchFamily="18" charset="0"/>
                            </a:rPr>
                          </m:ctrlPr>
                        </m:accPr>
                        <m:e>
                          <m:r>
                            <a:rPr lang="en-US" sz="2800" i="1">
                              <a:latin typeface="Cambria Math" panose="02040503050406030204" pitchFamily="18" charset="0"/>
                            </a:rPr>
                            <m:t>𝑚</m:t>
                          </m:r>
                        </m:e>
                      </m:acc>
                      <m:r>
                        <a:rPr lang="en-US" sz="2800" i="1" baseline="-25000">
                          <a:latin typeface="Cambria Math" panose="02040503050406030204" pitchFamily="18" charset="0"/>
                        </a:rPr>
                        <m:t>𝑟𝑒𝑓</m:t>
                      </m:r>
                      <m:r>
                        <a:rPr lang="en-US" sz="2800" i="1">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h</m:t>
                          </m:r>
                        </m:e>
                        <m:sub>
                          <m:r>
                            <a:rPr lang="en-US" sz="2800" i="1">
                              <a:latin typeface="Cambria Math" panose="02040503050406030204" pitchFamily="18" charset="0"/>
                            </a:rPr>
                            <m:t>𝑣</m:t>
                          </m:r>
                        </m:sub>
                      </m:sSub>
                      <m:r>
                        <a:rPr lang="en-US" sz="2800" i="1">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h</m:t>
                          </m:r>
                        </m:e>
                        <m:sub>
                          <m:r>
                            <a:rPr lang="en-US" sz="2800" i="1">
                              <a:latin typeface="Cambria Math" panose="02040503050406030204" pitchFamily="18" charset="0"/>
                            </a:rPr>
                            <m:t>𝑙</m:t>
                          </m:r>
                        </m:sub>
                      </m:sSub>
                      <m:r>
                        <a:rPr lang="en-US" sz="2800" i="1">
                          <a:latin typeface="Cambria Math" panose="02040503050406030204" pitchFamily="18" charset="0"/>
                        </a:rPr>
                        <m:t>)</m:t>
                      </m:r>
                    </m:oMath>
                  </m:oMathPara>
                </a14:m>
                <a:endParaRPr lang="en-US" sz="2800" dirty="0"/>
              </a:p>
            </p:txBody>
          </p:sp>
        </mc:Choice>
        <mc:Fallback>
          <p:sp>
            <p:nvSpPr>
              <p:cNvPr id="20" name="Rectangle 19"/>
              <p:cNvSpPr>
                <a:spLocks noRot="1" noChangeAspect="1" noMove="1" noResize="1" noEditPoints="1" noAdjustHandles="1" noChangeArrowheads="1" noChangeShapeType="1" noTextEdit="1"/>
              </p:cNvSpPr>
              <p:nvPr/>
            </p:nvSpPr>
            <p:spPr>
              <a:xfrm>
                <a:off x="1133698" y="5324938"/>
                <a:ext cx="3107710" cy="523220"/>
              </a:xfrm>
              <a:prstGeom prst="rect">
                <a:avLst/>
              </a:prstGeom>
              <a:blipFill>
                <a:blip r:embed="rId8"/>
                <a:stretch>
                  <a:fillRect b="-2353"/>
                </a:stretch>
              </a:blipFill>
            </p:spPr>
            <p:txBody>
              <a:bodyPr/>
              <a:lstStyle/>
              <a:p>
                <a:r>
                  <a:rPr lang="en-US">
                    <a:noFill/>
                  </a:rPr>
                  <a:t> </a:t>
                </a:r>
              </a:p>
            </p:txBody>
          </p:sp>
        </mc:Fallback>
      </mc:AlternateContent>
      <p:sp>
        <p:nvSpPr>
          <p:cNvPr id="21" name="Rectangle 20"/>
          <p:cNvSpPr/>
          <p:nvPr/>
        </p:nvSpPr>
        <p:spPr>
          <a:xfrm>
            <a:off x="7128986" y="5586548"/>
            <a:ext cx="2328334" cy="369332"/>
          </a:xfrm>
          <a:prstGeom prst="rect">
            <a:avLst/>
          </a:prstGeom>
        </p:spPr>
        <p:txBody>
          <a:bodyPr wrap="square">
            <a:spAutoFit/>
          </a:bodyPr>
          <a:lstStyle/>
          <a:p>
            <a:r>
              <a:rPr lang="en-US" dirty="0">
                <a:cs typeface="Calibri"/>
              </a:rPr>
              <a:t>(A) 79 W (B) </a:t>
            </a:r>
            <a:r>
              <a:rPr lang="en-US" dirty="0" smtClean="0">
                <a:cs typeface="Calibri"/>
              </a:rPr>
              <a:t>879 </a:t>
            </a:r>
            <a:r>
              <a:rPr lang="en-US" dirty="0">
                <a:cs typeface="Calibri"/>
              </a:rPr>
              <a:t>W</a:t>
            </a:r>
          </a:p>
        </p:txBody>
      </p:sp>
      <p:grpSp>
        <p:nvGrpSpPr>
          <p:cNvPr id="33" name="Group 32"/>
          <p:cNvGrpSpPr/>
          <p:nvPr/>
        </p:nvGrpSpPr>
        <p:grpSpPr>
          <a:xfrm>
            <a:off x="5735531" y="2484370"/>
            <a:ext cx="1797454" cy="1473793"/>
            <a:chOff x="7014754" y="1617164"/>
            <a:chExt cx="4206240" cy="3059339"/>
          </a:xfrm>
        </p:grpSpPr>
        <p:sp>
          <p:nvSpPr>
            <p:cNvPr id="34" name="Rounded Rectangle 33"/>
            <p:cNvSpPr/>
            <p:nvPr/>
          </p:nvSpPr>
          <p:spPr>
            <a:xfrm>
              <a:off x="7014754" y="2782389"/>
              <a:ext cx="4206240" cy="1894114"/>
            </a:xfrm>
            <a:prstGeom prst="roundRect">
              <a:avLst>
                <a:gd name="adj" fmla="val 149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a:off x="7014754" y="3568576"/>
              <a:ext cx="4206240" cy="1107927"/>
            </a:xfrm>
            <a:prstGeom prst="roundRect">
              <a:avLst>
                <a:gd name="adj" fmla="val 0"/>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p:cNvCxnSpPr>
              <a:stCxn id="53" idx="3"/>
            </p:cNvCxnSpPr>
            <p:nvPr/>
          </p:nvCxnSpPr>
          <p:spPr>
            <a:xfrm flipH="1">
              <a:off x="7729191" y="2196671"/>
              <a:ext cx="1" cy="58571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flipV="1">
              <a:off x="10345783" y="1635703"/>
              <a:ext cx="0" cy="114668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0" name="Group 49"/>
            <p:cNvGrpSpPr/>
            <p:nvPr/>
          </p:nvGrpSpPr>
          <p:grpSpPr>
            <a:xfrm>
              <a:off x="7567826" y="1617164"/>
              <a:ext cx="322731" cy="579507"/>
              <a:chOff x="7567826" y="1617164"/>
              <a:chExt cx="322731" cy="579507"/>
            </a:xfrm>
          </p:grpSpPr>
          <p:sp>
            <p:nvSpPr>
              <p:cNvPr id="53" name="Isosceles Triangle 52"/>
              <p:cNvSpPr/>
              <p:nvPr/>
            </p:nvSpPr>
            <p:spPr>
              <a:xfrm>
                <a:off x="7567826" y="1911552"/>
                <a:ext cx="322731" cy="285119"/>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Isosceles Triangle 53"/>
              <p:cNvSpPr/>
              <p:nvPr/>
            </p:nvSpPr>
            <p:spPr>
              <a:xfrm rot="10800000">
                <a:off x="7567826" y="1617164"/>
                <a:ext cx="322731" cy="285119"/>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4" name="TextBox 23"/>
          <p:cNvSpPr txBox="1"/>
          <p:nvPr/>
        </p:nvSpPr>
        <p:spPr>
          <a:xfrm>
            <a:off x="5756481" y="1966438"/>
            <a:ext cx="1402500" cy="369332"/>
          </a:xfrm>
          <a:prstGeom prst="rect">
            <a:avLst/>
          </a:prstGeom>
          <a:noFill/>
        </p:spPr>
        <p:txBody>
          <a:bodyPr wrap="none" rtlCol="0">
            <a:spAutoFit/>
          </a:bodyPr>
          <a:lstStyle/>
          <a:p>
            <a:r>
              <a:rPr lang="en-US"/>
              <a:t>Refrigeration</a:t>
            </a:r>
          </a:p>
        </p:txBody>
      </p:sp>
      <p:sp>
        <p:nvSpPr>
          <p:cNvPr id="26" name="Rectangle 25"/>
          <p:cNvSpPr/>
          <p:nvPr/>
        </p:nvSpPr>
        <p:spPr>
          <a:xfrm>
            <a:off x="8978422" y="1496651"/>
            <a:ext cx="1340303" cy="369332"/>
          </a:xfrm>
          <a:prstGeom prst="rect">
            <a:avLst/>
          </a:prstGeom>
        </p:spPr>
        <p:txBody>
          <a:bodyPr wrap="none">
            <a:spAutoFit/>
          </a:bodyPr>
          <a:lstStyle/>
          <a:p>
            <a:r>
              <a:rPr lang="en-US" dirty="0"/>
              <a:t>Liquefaction</a:t>
            </a:r>
          </a:p>
        </p:txBody>
      </p:sp>
    </p:spTree>
    <p:extLst>
      <p:ext uri="{BB962C8B-B14F-4D97-AF65-F5344CB8AC3E}">
        <p14:creationId xmlns:p14="http://schemas.microsoft.com/office/powerpoint/2010/main" val="3043953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610" y="34965"/>
            <a:ext cx="10515600" cy="1325563"/>
          </a:xfrm>
        </p:spPr>
        <p:txBody>
          <a:bodyPr/>
          <a:lstStyle/>
          <a:p>
            <a:r>
              <a:rPr lang="en-US" dirty="0"/>
              <a:t>Ratio of Latent to Total Cooling</a:t>
            </a:r>
          </a:p>
        </p:txBody>
      </p:sp>
      <p:sp>
        <p:nvSpPr>
          <p:cNvPr id="6" name="Footer Placeholder 5">
            <a:extLst>
              <a:ext uri="{FF2B5EF4-FFF2-40B4-BE49-F238E27FC236}">
                <a16:creationId xmlns:a16="http://schemas.microsoft.com/office/drawing/2014/main" id="{1A81B7C2-F488-DAEB-0DF6-37DE584EC2CC}"/>
              </a:ext>
            </a:extLst>
          </p:cNvPr>
          <p:cNvSpPr>
            <a:spLocks noGrp="1"/>
          </p:cNvSpPr>
          <p:nvPr>
            <p:ph type="ftr" sz="quarter" idx="11"/>
          </p:nvPr>
        </p:nvSpPr>
        <p:spPr/>
        <p:txBody>
          <a:bodyPr/>
          <a:lstStyle/>
          <a:p>
            <a:r>
              <a:rPr lang="en-US"/>
              <a:t>PHY 862: Accelerator Systems</a:t>
            </a:r>
          </a:p>
        </p:txBody>
      </p:sp>
      <p:sp>
        <p:nvSpPr>
          <p:cNvPr id="21" name="Slide Number Placeholder 20"/>
          <p:cNvSpPr>
            <a:spLocks noGrp="1"/>
          </p:cNvSpPr>
          <p:nvPr>
            <p:ph type="sldNum" sz="quarter" idx="12"/>
          </p:nvPr>
        </p:nvSpPr>
        <p:spPr/>
        <p:txBody>
          <a:bodyPr>
            <a:normAutofit lnSpcReduction="10000"/>
          </a:bodyPr>
          <a:lstStyle/>
          <a:p>
            <a:fld id="{2DA90048-362F-4FE2-BE1D-5EE72F270A6E}" type="slidenum">
              <a:rPr lang="en-US" smtClean="0"/>
              <a:t>7</a:t>
            </a:fld>
            <a:endParaRPr lang="en-US"/>
          </a:p>
        </p:txBody>
      </p:sp>
      <p:sp>
        <p:nvSpPr>
          <p:cNvPr id="3" name="TextBox 2">
            <a:extLst>
              <a:ext uri="{FF2B5EF4-FFF2-40B4-BE49-F238E27FC236}">
                <a16:creationId xmlns:a16="http://schemas.microsoft.com/office/drawing/2014/main" id="{8564BD51-AAA0-4462-8614-D9B2774ECEB7}"/>
              </a:ext>
            </a:extLst>
          </p:cNvPr>
          <p:cNvSpPr txBox="1"/>
          <p:nvPr/>
        </p:nvSpPr>
        <p:spPr>
          <a:xfrm>
            <a:off x="401295" y="1360528"/>
            <a:ext cx="10363982" cy="32932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For the previous </a:t>
            </a:r>
            <a:r>
              <a:rPr lang="en-US" sz="2000" dirty="0" smtClean="0"/>
              <a:t>problem, </a:t>
            </a:r>
            <a:r>
              <a:rPr lang="en-US" sz="2000" dirty="0"/>
              <a:t>determine (1) the ratio of the latent portion of the cooling to the total cooling (latent and sensible), and (2) the ratio of the reversible input power required for the latent cooling to the total reversible input power. As in the previous problem, consider two cases for the saturation condition: (a) Helium (b) </a:t>
            </a:r>
            <a:r>
              <a:rPr lang="en-US" sz="2000" dirty="0" smtClean="0"/>
              <a:t>“normal” </a:t>
            </a:r>
            <a:r>
              <a:rPr lang="en-US" sz="2000" dirty="0"/>
              <a:t>H</a:t>
            </a:r>
            <a:r>
              <a:rPr lang="en-US" sz="2000" dirty="0" smtClean="0"/>
              <a:t>ydrogen</a:t>
            </a:r>
            <a:endParaRPr lang="en-US" sz="2000" dirty="0">
              <a:cs typeface="Calibri"/>
            </a:endParaRPr>
          </a:p>
          <a:p>
            <a:pPr algn="l"/>
            <a:endParaRPr lang="en-US" dirty="0">
              <a:cs typeface="Calibri"/>
            </a:endParaRPr>
          </a:p>
          <a:p>
            <a:pPr algn="l"/>
            <a:endParaRPr lang="en-US" dirty="0">
              <a:cs typeface="Calibri"/>
            </a:endParaRPr>
          </a:p>
          <a:p>
            <a:pPr algn="l"/>
            <a:endParaRPr lang="en-US" dirty="0">
              <a:cs typeface="Calibri"/>
            </a:endParaRPr>
          </a:p>
          <a:p>
            <a:pPr algn="l"/>
            <a:endParaRPr lang="en-US" dirty="0">
              <a:cs typeface="Calibri"/>
            </a:endParaRPr>
          </a:p>
          <a:p>
            <a:pPr algn="l"/>
            <a:endParaRPr lang="en-US" dirty="0">
              <a:cs typeface="Calibri"/>
            </a:endParaRPr>
          </a:p>
          <a:p>
            <a:pPr algn="l"/>
            <a:endParaRPr lang="en-US" dirty="0">
              <a:cs typeface="Calibri"/>
            </a:endParaRPr>
          </a:p>
        </p:txBody>
      </p:sp>
      <p:grpSp>
        <p:nvGrpSpPr>
          <p:cNvPr id="19" name="Group 18"/>
          <p:cNvGrpSpPr/>
          <p:nvPr/>
        </p:nvGrpSpPr>
        <p:grpSpPr>
          <a:xfrm>
            <a:off x="3600445" y="3507920"/>
            <a:ext cx="3962485" cy="2305147"/>
            <a:chOff x="5682385" y="1825625"/>
            <a:chExt cx="6056267" cy="3633760"/>
          </a:xfrm>
        </p:grpSpPr>
        <p:pic>
          <p:nvPicPr>
            <p:cNvPr id="23"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82385" y="1825625"/>
              <a:ext cx="6056267" cy="3633760"/>
            </a:xfrm>
            <a:prstGeom prst="rect">
              <a:avLst/>
            </a:prstGeom>
            <a:ln w="25400">
              <a:solidFill>
                <a:schemeClr val="tx1"/>
              </a:solidFill>
            </a:ln>
          </p:spPr>
        </p:pic>
        <p:sp>
          <p:nvSpPr>
            <p:cNvPr id="36" name="Oval 35"/>
            <p:cNvSpPr/>
            <p:nvPr/>
          </p:nvSpPr>
          <p:spPr>
            <a:xfrm>
              <a:off x="9421381" y="3347081"/>
              <a:ext cx="93947" cy="9385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7825534" y="3353943"/>
              <a:ext cx="93947" cy="9385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7544237" y="3106543"/>
              <a:ext cx="354252" cy="770989"/>
            </a:xfrm>
            <a:prstGeom prst="rect">
              <a:avLst/>
            </a:prstGeom>
          </p:spPr>
          <p:txBody>
            <a:bodyPr wrap="none">
              <a:spAutoFit/>
            </a:bodyPr>
            <a:lstStyle/>
            <a:p>
              <a:endParaRPr lang="en-US"/>
            </a:p>
          </p:txBody>
        </p:sp>
        <p:sp>
          <p:nvSpPr>
            <p:cNvPr id="40" name="Rectangle 39"/>
            <p:cNvSpPr/>
            <p:nvPr/>
          </p:nvSpPr>
          <p:spPr>
            <a:xfrm>
              <a:off x="9336612" y="3010047"/>
              <a:ext cx="354252" cy="770989"/>
            </a:xfrm>
            <a:prstGeom prst="rect">
              <a:avLst/>
            </a:prstGeom>
          </p:spPr>
          <p:txBody>
            <a:bodyPr wrap="none">
              <a:spAutoFit/>
            </a:bodyPr>
            <a:lstStyle/>
            <a:p>
              <a:endParaRPr lang="en-US"/>
            </a:p>
          </p:txBody>
        </p:sp>
      </p:grpSp>
    </p:spTree>
    <p:extLst>
      <p:ext uri="{BB962C8B-B14F-4D97-AF65-F5344CB8AC3E}">
        <p14:creationId xmlns:p14="http://schemas.microsoft.com/office/powerpoint/2010/main" val="490976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 of Latent to Total Cooling</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028990" y="2448784"/>
                <a:ext cx="3139839" cy="2102436"/>
              </a:xfrm>
            </p:spPr>
            <p:txBody>
              <a:bodyPr/>
              <a:lstStyle/>
              <a:p>
                <a:pPr marL="0" indent="0" algn="ctr">
                  <a:buNone/>
                </a:pPr>
                <a14:m>
                  <m:oMath xmlns:m="http://schemas.openxmlformats.org/officeDocument/2006/math">
                    <m:f>
                      <m:fPr>
                        <m:ctrlPr>
                          <a:rPr lang="en-US" sz="2800" b="1" i="1" smtClean="0">
                            <a:latin typeface="Cambria Math" panose="02040503050406030204" pitchFamily="18" charset="0"/>
                          </a:rPr>
                        </m:ctrlPr>
                      </m:fPr>
                      <m:num>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𝒍𝒂𝒕𝒆𝒏𝒕</m:t>
                            </m:r>
                          </m:sub>
                        </m:sSub>
                      </m:num>
                      <m:den>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𝒔𝒆𝒏𝒔𝒊𝒃𝒍𝒆</m:t>
                            </m:r>
                          </m:sub>
                        </m:sSub>
                        <m:r>
                          <a:rPr lang="en-US" sz="2800" b="1" i="1" smtClean="0">
                            <a:latin typeface="Cambria Math" panose="02040503050406030204" pitchFamily="18" charset="0"/>
                          </a:rPr>
                          <m:t>+</m:t>
                        </m:r>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𝒍𝒂𝒕𝒆𝒏𝒕</m:t>
                            </m:r>
                          </m:sub>
                        </m:sSub>
                      </m:den>
                    </m:f>
                  </m:oMath>
                </a14:m>
                <a:r>
                  <a:rPr lang="en-US" b="1" dirty="0"/>
                  <a:t> </a:t>
                </a:r>
              </a:p>
              <a:p>
                <a:pPr marL="0" indent="0" algn="ctr">
                  <a:buNone/>
                </a:pPr>
                <a:endParaRPr lang="en-US" b="1" dirty="0"/>
              </a:p>
              <a:p>
                <a:pPr marL="0" indent="0" algn="ctr">
                  <a:buNone/>
                </a:pPr>
                <a14:m>
                  <m:oMath xmlns:m="http://schemas.openxmlformats.org/officeDocument/2006/math">
                    <m:f>
                      <m:fPr>
                        <m:ctrlPr>
                          <a:rPr lang="en-US" sz="2800" b="1" i="1" smtClean="0">
                            <a:latin typeface="Cambria Math" panose="02040503050406030204" pitchFamily="18" charset="0"/>
                          </a:rPr>
                        </m:ctrlPr>
                      </m:fPr>
                      <m:num>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𝒆</m:t>
                            </m:r>
                          </m:e>
                          <m:sub>
                            <m:r>
                              <a:rPr lang="en-US" sz="2800" b="1" i="1" smtClean="0">
                                <a:latin typeface="Cambria Math" panose="02040503050406030204" pitchFamily="18" charset="0"/>
                              </a:rPr>
                              <m:t>𝒍</m:t>
                            </m:r>
                          </m:sub>
                        </m:sSub>
                        <m:r>
                          <a:rPr lang="en-US" sz="2800" b="1" i="1" smtClean="0">
                            <a:latin typeface="Cambria Math" panose="02040503050406030204" pitchFamily="18" charset="0"/>
                          </a:rPr>
                          <m:t>−</m:t>
                        </m:r>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𝒆</m:t>
                            </m:r>
                          </m:e>
                          <m:sub>
                            <m:r>
                              <a:rPr lang="en-US" sz="2800" b="1" i="1" smtClean="0">
                                <a:latin typeface="Cambria Math" panose="02040503050406030204" pitchFamily="18" charset="0"/>
                              </a:rPr>
                              <m:t>𝒗</m:t>
                            </m:r>
                          </m:sub>
                        </m:sSub>
                      </m:num>
                      <m:den>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𝒆</m:t>
                            </m:r>
                          </m:e>
                          <m:sub>
                            <m:r>
                              <a:rPr lang="en-US" sz="2800" b="1" i="1" smtClean="0">
                                <a:latin typeface="Cambria Math" panose="02040503050406030204" pitchFamily="18" charset="0"/>
                              </a:rPr>
                              <m:t>𝟑𝟎𝟎</m:t>
                            </m:r>
                            <m:r>
                              <a:rPr lang="en-US" sz="2800" b="1" i="1" smtClean="0">
                                <a:latin typeface="Cambria Math" panose="02040503050406030204" pitchFamily="18" charset="0"/>
                              </a:rPr>
                              <m:t>𝒌</m:t>
                            </m:r>
                          </m:sub>
                        </m:sSub>
                        <m:r>
                          <a:rPr lang="en-US" sz="2800" b="1" i="1" smtClean="0">
                            <a:latin typeface="Cambria Math" panose="02040503050406030204" pitchFamily="18" charset="0"/>
                          </a:rPr>
                          <m:t>−</m:t>
                        </m:r>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𝒆</m:t>
                            </m:r>
                          </m:e>
                          <m:sub>
                            <m:r>
                              <a:rPr lang="en-US" sz="2800" b="1" i="1" smtClean="0">
                                <a:latin typeface="Cambria Math" panose="02040503050406030204" pitchFamily="18" charset="0"/>
                              </a:rPr>
                              <m:t>𝒍</m:t>
                            </m:r>
                          </m:sub>
                        </m:sSub>
                      </m:den>
                    </m:f>
                  </m:oMath>
                </a14:m>
                <a:r>
                  <a:rPr lang="en-US" b="1" dirty="0"/>
                  <a:t> </a:t>
                </a:r>
              </a:p>
              <a:p>
                <a:pPr marL="0" indent="0">
                  <a:buNone/>
                </a:pPr>
                <a:endParaRPr lang="en-US" b="1" dirty="0"/>
              </a:p>
              <a:p>
                <a:pPr marL="0" indent="0">
                  <a:buNone/>
                </a:pPr>
                <a:endParaRPr lang="en-US" b="1" dirty="0"/>
              </a:p>
              <a:p>
                <a:pPr marL="0" indent="0">
                  <a:buNone/>
                </a:pPr>
                <a:endParaRPr lang="en-US" b="1"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028990" y="2448784"/>
                <a:ext cx="3139839" cy="2102436"/>
              </a:xfrm>
              <a:blipFill>
                <a:blip r:embed="rId3"/>
                <a:stretch>
                  <a:fillRect/>
                </a:stretch>
              </a:blipFill>
            </p:spPr>
            <p:txBody>
              <a:bodyPr/>
              <a:lstStyle/>
              <a:p>
                <a:r>
                  <a:rPr lang="en-US">
                    <a:noFill/>
                  </a:rPr>
                  <a:t> </a:t>
                </a:r>
              </a:p>
            </p:txBody>
          </p:sp>
        </mc:Fallback>
      </mc:AlternateContent>
      <p:sp>
        <p:nvSpPr>
          <p:cNvPr id="20" name="Footer Placeholder 19">
            <a:extLst>
              <a:ext uri="{FF2B5EF4-FFF2-40B4-BE49-F238E27FC236}">
                <a16:creationId xmlns:a16="http://schemas.microsoft.com/office/drawing/2014/main" id="{80D2CE0D-AB96-8E90-8710-1C8832C8C4AB}"/>
              </a:ext>
            </a:extLst>
          </p:cNvPr>
          <p:cNvSpPr>
            <a:spLocks noGrp="1"/>
          </p:cNvSpPr>
          <p:nvPr>
            <p:ph type="ftr" sz="quarter" idx="11"/>
          </p:nvPr>
        </p:nvSpPr>
        <p:spPr/>
        <p:txBody>
          <a:bodyPr/>
          <a:lstStyle/>
          <a:p>
            <a:r>
              <a:rPr lang="en-US"/>
              <a:t>PHY 862: Accelerator Systems</a:t>
            </a:r>
          </a:p>
        </p:txBody>
      </p:sp>
      <p:sp>
        <p:nvSpPr>
          <p:cNvPr id="4" name="Slide Number Placeholder 3"/>
          <p:cNvSpPr>
            <a:spLocks noGrp="1"/>
          </p:cNvSpPr>
          <p:nvPr>
            <p:ph type="sldNum" sz="quarter" idx="12"/>
          </p:nvPr>
        </p:nvSpPr>
        <p:spPr/>
        <p:txBody>
          <a:bodyPr>
            <a:normAutofit lnSpcReduction="10000"/>
          </a:bodyPr>
          <a:lstStyle/>
          <a:p>
            <a:fld id="{2DA90048-362F-4FE2-BE1D-5EE72F270A6E}" type="slidenum">
              <a:rPr lang="en-US" smtClean="0"/>
              <a:t>8</a:t>
            </a:fld>
            <a:endParaRPr lang="en-US"/>
          </a:p>
        </p:txBody>
      </p:sp>
      <p:grpSp>
        <p:nvGrpSpPr>
          <p:cNvPr id="21" name="Group 20"/>
          <p:cNvGrpSpPr/>
          <p:nvPr/>
        </p:nvGrpSpPr>
        <p:grpSpPr>
          <a:xfrm>
            <a:off x="4398274" y="2335901"/>
            <a:ext cx="6056267" cy="3673817"/>
            <a:chOff x="5682385" y="1785568"/>
            <a:chExt cx="6056267" cy="3673817"/>
          </a:xfrm>
        </p:grpSpPr>
        <p:pic>
          <p:nvPicPr>
            <p:cNvPr id="5" name="Content Placeholder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82385" y="1825625"/>
              <a:ext cx="6056267" cy="3633760"/>
            </a:xfrm>
            <a:prstGeom prst="rect">
              <a:avLst/>
            </a:prstGeom>
            <a:ln w="25400">
              <a:solidFill>
                <a:schemeClr val="tx1"/>
              </a:solidFill>
            </a:ln>
          </p:spPr>
        </p:pic>
        <p:cxnSp>
          <p:nvCxnSpPr>
            <p:cNvPr id="6" name="Straight Connector 5"/>
            <p:cNvCxnSpPr/>
            <p:nvPr/>
          </p:nvCxnSpPr>
          <p:spPr>
            <a:xfrm>
              <a:off x="7845922" y="3394006"/>
              <a:ext cx="1645920" cy="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090785" y="3457029"/>
              <a:ext cx="849086" cy="553998"/>
            </a:xfrm>
            <a:prstGeom prst="rect">
              <a:avLst/>
            </a:prstGeom>
            <a:noFill/>
          </p:spPr>
          <p:txBody>
            <a:bodyPr wrap="square" rtlCol="0">
              <a:spAutoFit/>
            </a:bodyPr>
            <a:lstStyle/>
            <a:p>
              <a:r>
                <a:rPr lang="en-US" sz="1000"/>
                <a:t>Vapor</a:t>
              </a:r>
            </a:p>
            <a:p>
              <a:r>
                <a:rPr lang="en-US" sz="1000"/>
                <a:t>20.2K  </a:t>
              </a:r>
            </a:p>
            <a:p>
              <a:r>
                <a:rPr lang="en-US" sz="1000"/>
                <a:t>1 bar</a:t>
              </a:r>
            </a:p>
          </p:txBody>
        </p:sp>
        <p:cxnSp>
          <p:nvCxnSpPr>
            <p:cNvPr id="8" name="Straight Connector 7"/>
            <p:cNvCxnSpPr/>
            <p:nvPr/>
          </p:nvCxnSpPr>
          <p:spPr>
            <a:xfrm flipV="1">
              <a:off x="9491842" y="2087720"/>
              <a:ext cx="1025434" cy="130628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7796047" y="3503955"/>
              <a:ext cx="1625334" cy="553998"/>
            </a:xfrm>
            <a:prstGeom prst="rect">
              <a:avLst/>
            </a:prstGeom>
          </p:spPr>
          <p:txBody>
            <a:bodyPr wrap="square">
              <a:spAutoFit/>
            </a:bodyPr>
            <a:lstStyle/>
            <a:p>
              <a:r>
                <a:rPr lang="en-US" sz="1000"/>
                <a:t>Liquid</a:t>
              </a:r>
            </a:p>
            <a:p>
              <a:r>
                <a:rPr lang="en-US" sz="1000"/>
                <a:t>20.2K  </a:t>
              </a:r>
            </a:p>
            <a:p>
              <a:r>
                <a:rPr lang="en-US" sz="1000"/>
                <a:t>1 bar</a:t>
              </a:r>
            </a:p>
          </p:txBody>
        </p:sp>
        <p:sp>
          <p:nvSpPr>
            <p:cNvPr id="10" name="TextBox 9"/>
            <p:cNvSpPr txBox="1"/>
            <p:nvPr/>
          </p:nvSpPr>
          <p:spPr>
            <a:xfrm>
              <a:off x="10634907" y="1970234"/>
              <a:ext cx="849086" cy="553998"/>
            </a:xfrm>
            <a:prstGeom prst="rect">
              <a:avLst/>
            </a:prstGeom>
            <a:noFill/>
          </p:spPr>
          <p:txBody>
            <a:bodyPr wrap="square" rtlCol="0">
              <a:spAutoFit/>
            </a:bodyPr>
            <a:lstStyle/>
            <a:p>
              <a:r>
                <a:rPr lang="en-US" sz="1000"/>
                <a:t>Vapor</a:t>
              </a:r>
            </a:p>
            <a:p>
              <a:r>
                <a:rPr lang="en-US" sz="1000"/>
                <a:t>300K  </a:t>
              </a:r>
            </a:p>
            <a:p>
              <a:r>
                <a:rPr lang="en-US" sz="1000"/>
                <a:t>1 bar</a:t>
              </a:r>
            </a:p>
          </p:txBody>
        </p:sp>
        <p:sp>
          <p:nvSpPr>
            <p:cNvPr id="11" name="Oval 10"/>
            <p:cNvSpPr/>
            <p:nvPr/>
          </p:nvSpPr>
          <p:spPr>
            <a:xfrm>
              <a:off x="10458559" y="2058466"/>
              <a:ext cx="93947" cy="9385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9421381" y="3347081"/>
              <a:ext cx="93947" cy="9385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825534" y="3353943"/>
              <a:ext cx="93947" cy="9385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0212196" y="1785568"/>
              <a:ext cx="301686" cy="369332"/>
            </a:xfrm>
            <a:prstGeom prst="rect">
              <a:avLst/>
            </a:prstGeom>
            <a:noFill/>
          </p:spPr>
          <p:txBody>
            <a:bodyPr wrap="none" rtlCol="0">
              <a:spAutoFit/>
            </a:bodyPr>
            <a:lstStyle/>
            <a:p>
              <a:r>
                <a:rPr lang="en-US"/>
                <a:t>1</a:t>
              </a:r>
            </a:p>
          </p:txBody>
        </p:sp>
        <p:sp>
          <p:nvSpPr>
            <p:cNvPr id="15" name="Rectangle 14"/>
            <p:cNvSpPr/>
            <p:nvPr/>
          </p:nvSpPr>
          <p:spPr>
            <a:xfrm>
              <a:off x="7544236" y="3106543"/>
              <a:ext cx="301686" cy="369332"/>
            </a:xfrm>
            <a:prstGeom prst="rect">
              <a:avLst/>
            </a:prstGeom>
          </p:spPr>
          <p:txBody>
            <a:bodyPr wrap="none">
              <a:spAutoFit/>
            </a:bodyPr>
            <a:lstStyle/>
            <a:p>
              <a:r>
                <a:rPr lang="en-US"/>
                <a:t>3</a:t>
              </a:r>
            </a:p>
          </p:txBody>
        </p:sp>
        <p:sp>
          <p:nvSpPr>
            <p:cNvPr id="16" name="Rectangle 15"/>
            <p:cNvSpPr/>
            <p:nvPr/>
          </p:nvSpPr>
          <p:spPr>
            <a:xfrm>
              <a:off x="9336612" y="3010047"/>
              <a:ext cx="301686" cy="369332"/>
            </a:xfrm>
            <a:prstGeom prst="rect">
              <a:avLst/>
            </a:prstGeom>
          </p:spPr>
          <p:txBody>
            <a:bodyPr wrap="none">
              <a:spAutoFit/>
            </a:bodyPr>
            <a:lstStyle/>
            <a:p>
              <a:r>
                <a:rPr lang="en-US"/>
                <a:t>2</a:t>
              </a:r>
            </a:p>
          </p:txBody>
        </p:sp>
      </p:grpSp>
      <p:sp>
        <p:nvSpPr>
          <p:cNvPr id="19" name="Rectangle 18"/>
          <p:cNvSpPr/>
          <p:nvPr/>
        </p:nvSpPr>
        <p:spPr>
          <a:xfrm>
            <a:off x="1592372" y="4699051"/>
            <a:ext cx="6096000" cy="1477328"/>
          </a:xfrm>
          <a:prstGeom prst="rect">
            <a:avLst/>
          </a:prstGeom>
        </p:spPr>
        <p:txBody>
          <a:bodyPr>
            <a:spAutoFit/>
          </a:bodyPr>
          <a:lstStyle/>
          <a:p>
            <a:r>
              <a:rPr lang="en-US" dirty="0">
                <a:cs typeface="Calibri"/>
              </a:rPr>
              <a:t>(a) </a:t>
            </a:r>
            <a:r>
              <a:rPr lang="en-US" dirty="0" err="1">
                <a:cs typeface="Calibri"/>
              </a:rPr>
              <a:t>Q</a:t>
            </a:r>
            <a:r>
              <a:rPr lang="en-US" baseline="-25000" dirty="0" err="1">
                <a:cs typeface="Calibri"/>
              </a:rPr>
              <a:t>ratio</a:t>
            </a:r>
            <a:r>
              <a:rPr lang="en-US" dirty="0">
                <a:cs typeface="Calibri"/>
              </a:rPr>
              <a:t> = </a:t>
            </a:r>
            <a:r>
              <a:rPr lang="en-US" dirty="0" smtClean="0">
                <a:cs typeface="Calibri"/>
              </a:rPr>
              <a:t>1%</a:t>
            </a:r>
            <a:endParaRPr lang="en-US" dirty="0"/>
          </a:p>
          <a:p>
            <a:pPr marL="342900" indent="-342900">
              <a:buAutoNum type="alphaLcParenBoth"/>
            </a:pPr>
            <a:r>
              <a:rPr lang="en-US" dirty="0" err="1">
                <a:cs typeface="Calibri"/>
              </a:rPr>
              <a:t>E</a:t>
            </a:r>
            <a:r>
              <a:rPr lang="en-US" baseline="-25000" dirty="0" err="1">
                <a:cs typeface="Calibri"/>
              </a:rPr>
              <a:t>ratio</a:t>
            </a:r>
            <a:r>
              <a:rPr lang="en-US" dirty="0">
                <a:cs typeface="Calibri"/>
              </a:rPr>
              <a:t> = </a:t>
            </a:r>
            <a:r>
              <a:rPr lang="en-US" dirty="0" smtClean="0">
                <a:cs typeface="Calibri"/>
              </a:rPr>
              <a:t>21</a:t>
            </a:r>
            <a:r>
              <a:rPr lang="en-US" dirty="0" smtClean="0">
                <a:cs typeface="Calibri"/>
              </a:rPr>
              <a:t>%</a:t>
            </a:r>
            <a:endParaRPr lang="en-US" dirty="0">
              <a:cs typeface="Calibri"/>
            </a:endParaRPr>
          </a:p>
          <a:p>
            <a:endParaRPr lang="en-US" dirty="0"/>
          </a:p>
          <a:p>
            <a:r>
              <a:rPr lang="en-US" dirty="0">
                <a:cs typeface="Calibri"/>
              </a:rPr>
              <a:t>(b) </a:t>
            </a:r>
            <a:r>
              <a:rPr lang="en-US" dirty="0" err="1">
                <a:cs typeface="Calibri"/>
              </a:rPr>
              <a:t>Q</a:t>
            </a:r>
            <a:r>
              <a:rPr lang="en-US" baseline="-25000" dirty="0" err="1">
                <a:cs typeface="Calibri"/>
              </a:rPr>
              <a:t>ratio</a:t>
            </a:r>
            <a:r>
              <a:rPr lang="en-US" dirty="0">
                <a:cs typeface="Calibri"/>
              </a:rPr>
              <a:t> = 10%</a:t>
            </a:r>
            <a:endParaRPr lang="en-US" dirty="0"/>
          </a:p>
          <a:p>
            <a:r>
              <a:rPr lang="en-US" dirty="0">
                <a:cs typeface="Calibri"/>
              </a:rPr>
              <a:t>(b) </a:t>
            </a:r>
            <a:r>
              <a:rPr lang="en-US" dirty="0" err="1">
                <a:cs typeface="Calibri"/>
              </a:rPr>
              <a:t>E</a:t>
            </a:r>
            <a:r>
              <a:rPr lang="en-US" baseline="-25000" dirty="0" err="1">
                <a:cs typeface="Calibri"/>
              </a:rPr>
              <a:t>ratio</a:t>
            </a:r>
            <a:r>
              <a:rPr lang="en-US" baseline="-25000" dirty="0">
                <a:cs typeface="Calibri"/>
              </a:rPr>
              <a:t> </a:t>
            </a:r>
            <a:r>
              <a:rPr lang="en-US" dirty="0">
                <a:cs typeface="Calibri"/>
              </a:rPr>
              <a:t>= 49%</a:t>
            </a:r>
            <a:endParaRPr lang="en-US" dirty="0"/>
          </a:p>
        </p:txBody>
      </p:sp>
      <p:sp>
        <p:nvSpPr>
          <p:cNvPr id="17" name="TextBox 16">
            <a:extLst>
              <a:ext uri="{FF2B5EF4-FFF2-40B4-BE49-F238E27FC236}">
                <a16:creationId xmlns:a16="http://schemas.microsoft.com/office/drawing/2014/main" id="{0276D09E-2AD6-9855-556E-37E7C0147981}"/>
              </a:ext>
            </a:extLst>
          </p:cNvPr>
          <p:cNvSpPr txBox="1"/>
          <p:nvPr/>
        </p:nvSpPr>
        <p:spPr>
          <a:xfrm>
            <a:off x="8790909" y="3247868"/>
            <a:ext cx="1025434" cy="369332"/>
          </a:xfrm>
          <a:prstGeom prst="rect">
            <a:avLst/>
          </a:prstGeom>
          <a:noFill/>
        </p:spPr>
        <p:txBody>
          <a:bodyPr wrap="square" rtlCol="0">
            <a:spAutoFit/>
          </a:bodyPr>
          <a:lstStyle/>
          <a:p>
            <a:r>
              <a:rPr lang="en-US" err="1"/>
              <a:t>Q</a:t>
            </a:r>
            <a:r>
              <a:rPr lang="en-US" baseline="-25000" err="1"/>
              <a:t>sensible</a:t>
            </a:r>
            <a:endParaRPr lang="en-US" baseline="-25000"/>
          </a:p>
        </p:txBody>
      </p:sp>
      <p:sp>
        <p:nvSpPr>
          <p:cNvPr id="22" name="TextBox 21">
            <a:extLst>
              <a:ext uri="{FF2B5EF4-FFF2-40B4-BE49-F238E27FC236}">
                <a16:creationId xmlns:a16="http://schemas.microsoft.com/office/drawing/2014/main" id="{95C866D8-E24B-1506-6838-73A52D57FDB4}"/>
              </a:ext>
            </a:extLst>
          </p:cNvPr>
          <p:cNvSpPr txBox="1"/>
          <p:nvPr/>
        </p:nvSpPr>
        <p:spPr>
          <a:xfrm>
            <a:off x="7020700" y="3500002"/>
            <a:ext cx="6097978" cy="369332"/>
          </a:xfrm>
          <a:prstGeom prst="rect">
            <a:avLst/>
          </a:prstGeom>
          <a:noFill/>
        </p:spPr>
        <p:txBody>
          <a:bodyPr wrap="square">
            <a:spAutoFit/>
          </a:bodyPr>
          <a:lstStyle/>
          <a:p>
            <a:r>
              <a:rPr lang="en-US" err="1"/>
              <a:t>Q</a:t>
            </a:r>
            <a:r>
              <a:rPr lang="en-US" baseline="-25000" err="1"/>
              <a:t>latent</a:t>
            </a:r>
            <a:endParaRPr lang="en-US" baseline="-25000"/>
          </a:p>
        </p:txBody>
      </p:sp>
    </p:spTree>
    <p:extLst>
      <p:ext uri="{BB962C8B-B14F-4D97-AF65-F5344CB8AC3E}">
        <p14:creationId xmlns:p14="http://schemas.microsoft.com/office/powerpoint/2010/main" val="3142310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p>
        </p:txBody>
      </p:sp>
      <p:sp>
        <p:nvSpPr>
          <p:cNvPr id="3" name="Content Placeholder 2"/>
          <p:cNvSpPr>
            <a:spLocks noGrp="1"/>
          </p:cNvSpPr>
          <p:nvPr>
            <p:ph idx="1"/>
          </p:nvPr>
        </p:nvSpPr>
        <p:spPr/>
        <p:txBody>
          <a:bodyPr/>
          <a:lstStyle/>
          <a:p>
            <a:pPr marL="0" indent="0">
              <a:buNone/>
            </a:pPr>
            <a:r>
              <a:rPr lang="en-US" dirty="0"/>
              <a:t>•Hasan, M. Nusair. “Lecture on Cryogenic Systems” Nov. 2023, Michigan State University. </a:t>
            </a:r>
            <a:endParaRPr lang="en-US" dirty="0" smtClean="0"/>
          </a:p>
          <a:p>
            <a:r>
              <a:rPr lang="en-US" dirty="0" smtClean="0"/>
              <a:t>H</a:t>
            </a:r>
            <a:r>
              <a:rPr lang="en-US" dirty="0"/>
              <a:t>. Bell, J. </a:t>
            </a:r>
            <a:r>
              <a:rPr lang="en-US" dirty="0" err="1"/>
              <a:t>Wronski</a:t>
            </a:r>
            <a:r>
              <a:rPr lang="en-US" dirty="0"/>
              <a:t>, S. </a:t>
            </a:r>
            <a:r>
              <a:rPr lang="en-US" dirty="0" err="1"/>
              <a:t>Quoilin</a:t>
            </a:r>
            <a:r>
              <a:rPr lang="en-US" dirty="0"/>
              <a:t>, and V. </a:t>
            </a:r>
            <a:r>
              <a:rPr lang="en-US" dirty="0" err="1"/>
              <a:t>Lemort</a:t>
            </a:r>
            <a:r>
              <a:rPr lang="en-US" dirty="0"/>
              <a:t>, "Pure and Pseudo-pure Fluid </a:t>
            </a:r>
            <a:r>
              <a:rPr lang="en-US" dirty="0" err="1"/>
              <a:t>Thermophysical</a:t>
            </a:r>
            <a:r>
              <a:rPr lang="en-US" dirty="0"/>
              <a:t> Property Evaluation and the Open-Source </a:t>
            </a:r>
            <a:r>
              <a:rPr lang="en-US" dirty="0" err="1"/>
              <a:t>Thermophysical</a:t>
            </a:r>
            <a:r>
              <a:rPr lang="en-US" dirty="0"/>
              <a:t> Property Library </a:t>
            </a:r>
            <a:r>
              <a:rPr lang="en-US" dirty="0" err="1"/>
              <a:t>CoolProp</a:t>
            </a:r>
            <a:r>
              <a:rPr lang="en-US" dirty="0"/>
              <a:t>," </a:t>
            </a:r>
            <a:r>
              <a:rPr lang="en-US" i="1" dirty="0"/>
              <a:t>Industrial &amp; Engineering Chemistry Research</a:t>
            </a:r>
            <a:r>
              <a:rPr lang="en-US" dirty="0"/>
              <a:t>, vol. 53, no. 6, pp. 2498–2508, 2014. DOI: </a:t>
            </a:r>
            <a:r>
              <a:rPr lang="en-US" dirty="0">
                <a:hlinkClick r:id="rId3"/>
              </a:rPr>
              <a:t>10.1021/ie4033999</a:t>
            </a:r>
            <a:r>
              <a:rPr lang="en-US" dirty="0"/>
              <a:t>.</a:t>
            </a:r>
            <a:endParaRPr lang="en-US" dirty="0"/>
          </a:p>
        </p:txBody>
      </p:sp>
      <p:sp>
        <p:nvSpPr>
          <p:cNvPr id="4" name="Footer Placeholder 3"/>
          <p:cNvSpPr>
            <a:spLocks noGrp="1"/>
          </p:cNvSpPr>
          <p:nvPr>
            <p:ph type="ftr" sz="quarter" idx="11"/>
          </p:nvPr>
        </p:nvSpPr>
        <p:spPr/>
        <p:txBody>
          <a:bodyPr/>
          <a:lstStyle/>
          <a:p>
            <a:r>
              <a:rPr lang="en-US"/>
              <a:t>PHY 862: Accelerator Systems</a:t>
            </a:r>
          </a:p>
        </p:txBody>
      </p:sp>
      <p:sp>
        <p:nvSpPr>
          <p:cNvPr id="5" name="Slide Number Placeholder 4"/>
          <p:cNvSpPr>
            <a:spLocks noGrp="1"/>
          </p:cNvSpPr>
          <p:nvPr>
            <p:ph type="sldNum" sz="quarter" idx="12"/>
          </p:nvPr>
        </p:nvSpPr>
        <p:spPr/>
        <p:txBody>
          <a:bodyPr>
            <a:normAutofit lnSpcReduction="10000"/>
          </a:bodyPr>
          <a:lstStyle/>
          <a:p>
            <a:fld id="{2DA90048-362F-4FE2-BE1D-5EE72F270A6E}" type="slidenum">
              <a:rPr lang="en-US" smtClean="0"/>
              <a:t>9</a:t>
            </a:fld>
            <a:endParaRPr lang="en-US"/>
          </a:p>
        </p:txBody>
      </p:sp>
    </p:spTree>
    <p:extLst>
      <p:ext uri="{BB962C8B-B14F-4D97-AF65-F5344CB8AC3E}">
        <p14:creationId xmlns:p14="http://schemas.microsoft.com/office/powerpoint/2010/main" val="4260778503"/>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95a9c803-5e54-4aef-aa3c-2630ea3e943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7346C2E28376D4CBA166260860C28DD" ma:contentTypeVersion="17" ma:contentTypeDescription="Create a new document." ma:contentTypeScope="" ma:versionID="c5f7d45d9364e06d5f3833427dbb83d4">
  <xsd:schema xmlns:xsd="http://www.w3.org/2001/XMLSchema" xmlns:xs="http://www.w3.org/2001/XMLSchema" xmlns:p="http://schemas.microsoft.com/office/2006/metadata/properties" xmlns:ns3="95a9c803-5e54-4aef-aa3c-2630ea3e9436" xmlns:ns4="d931a357-6605-479e-af6b-ee7f5d56d52d" targetNamespace="http://schemas.microsoft.com/office/2006/metadata/properties" ma:root="true" ma:fieldsID="6ecfd099f3f7034c0f6a404063392730" ns3:_="" ns4:_="">
    <xsd:import namespace="95a9c803-5e54-4aef-aa3c-2630ea3e9436"/>
    <xsd:import namespace="d931a357-6605-479e-af6b-ee7f5d56d52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SystemTag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a9c803-5e54-4aef-aa3c-2630ea3e94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931a357-6605-479e-af6b-ee7f5d56d52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7DDAAE-B7E8-4693-95B9-E78B3B219F16}">
  <ds:schemaRefs>
    <ds:schemaRef ds:uri="http://schemas.microsoft.com/sharepoint/v3/contenttype/forms"/>
  </ds:schemaRefs>
</ds:datastoreItem>
</file>

<file path=customXml/itemProps2.xml><?xml version="1.0" encoding="utf-8"?>
<ds:datastoreItem xmlns:ds="http://schemas.openxmlformats.org/officeDocument/2006/customXml" ds:itemID="{A6F77150-C3F3-47B7-ABE1-F4F96BD76DB7}">
  <ds:schemaRefs>
    <ds:schemaRef ds:uri="d931a357-6605-479e-af6b-ee7f5d56d52d"/>
    <ds:schemaRef ds:uri="http://schemas.microsoft.com/office/2006/documentManagement/types"/>
    <ds:schemaRef ds:uri="http://purl.org/dc/terms/"/>
    <ds:schemaRef ds:uri="http://schemas.microsoft.com/office/infopath/2007/PartnerControls"/>
    <ds:schemaRef ds:uri="95a9c803-5e54-4aef-aa3c-2630ea3e9436"/>
    <ds:schemaRef ds:uri="http://purl.org/dc/dcmitype/"/>
    <ds:schemaRef ds:uri="http://schemas.openxmlformats.org/package/2006/metadata/core-properties"/>
    <ds:schemaRef ds:uri="http://schemas.microsoft.com/office/2006/metadata/properties"/>
    <ds:schemaRef ds:uri="http://www.w3.org/XML/1998/namespace"/>
    <ds:schemaRef ds:uri="http://purl.org/dc/elements/1.1/"/>
  </ds:schemaRefs>
</ds:datastoreItem>
</file>

<file path=customXml/itemProps3.xml><?xml version="1.0" encoding="utf-8"?>
<ds:datastoreItem xmlns:ds="http://schemas.openxmlformats.org/officeDocument/2006/customXml" ds:itemID="{AAC147C4-2D3B-4058-86FE-DE5D9A3EE510}">
  <ds:schemaRefs>
    <ds:schemaRef ds:uri="95a9c803-5e54-4aef-aa3c-2630ea3e9436"/>
    <ds:schemaRef ds:uri="d931a357-6605-479e-af6b-ee7f5d56d52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312</TotalTime>
  <Words>1696</Words>
  <Application>Microsoft Office PowerPoint</Application>
  <PresentationFormat>Widescreen</PresentationFormat>
  <Paragraphs>126</Paragraphs>
  <Slides>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Cambria Math</vt:lpstr>
      <vt:lpstr>Century Schoolbook</vt:lpstr>
      <vt:lpstr>Wingdings 2</vt:lpstr>
      <vt:lpstr>View</vt:lpstr>
      <vt:lpstr>Cryogenic Sub-systems</vt:lpstr>
      <vt:lpstr>Isothermal Refrigeration – Carnot (Thermodynamic) Cycle</vt:lpstr>
      <vt:lpstr>Liquefaction and Refrigeration Equivalence</vt:lpstr>
      <vt:lpstr>Liquefaction</vt:lpstr>
      <vt:lpstr>Isothermal Refrigeration</vt:lpstr>
      <vt:lpstr>Equivalence</vt:lpstr>
      <vt:lpstr>Ratio of Latent to Total Cooling</vt:lpstr>
      <vt:lpstr>Ratio of Latent to Total Cooling</vt:lpstr>
      <vt:lpstr>References</vt:lpstr>
    </vt:vector>
  </TitlesOfParts>
  <Company>MSU NSCL/FRIB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Cryogenic Sub-systems</dc:title>
  <dc:creator>Grake, Austin</dc:creator>
  <cp:lastModifiedBy>Grake, Austin</cp:lastModifiedBy>
  <cp:revision>11</cp:revision>
  <dcterms:created xsi:type="dcterms:W3CDTF">2023-12-11T16:24:41Z</dcterms:created>
  <dcterms:modified xsi:type="dcterms:W3CDTF">2023-12-13T20:10:11Z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0x01010007346C2E28376D4CBA166260860C28DD</vt:lpwstr>
  </property>
</Properties>
</file>