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7" r:id="rId3"/>
    <p:sldId id="257" r:id="rId4"/>
    <p:sldId id="277" r:id="rId5"/>
    <p:sldId id="289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0389" autoAdjust="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497B-1639-BF48-89A0-C1B2F6631E7E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F6C1-B28C-1441-8B2F-F0DA1262D64B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1: 2D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0862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Homework Set 1</a:t>
            </a:r>
            <a:r>
              <a:rPr lang="en-US" dirty="0" smtClean="0"/>
              <a:t> due this Thursday</a:t>
            </a:r>
            <a:r>
              <a:rPr lang="en-US" dirty="0" smtClean="0"/>
              <a:t>, Jan 20, 11 pm</a:t>
            </a:r>
          </a:p>
          <a:p>
            <a:r>
              <a:rPr lang="en-US" dirty="0" smtClean="0"/>
              <a:t>Homework Set 2 due Thursday, Jan 27, 11pm</a:t>
            </a:r>
          </a:p>
          <a:p>
            <a:r>
              <a:rPr lang="en-US" dirty="0" smtClean="0"/>
              <a:t>Reading: Chapter 4,5 for 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Concepts: 2D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Vector. Displacement, Velocity, and Acceleration are vectors. </a:t>
            </a:r>
          </a:p>
          <a:p>
            <a:r>
              <a:rPr lang="en-US" dirty="0" smtClean="0"/>
              <a:t>Representations: Graphical, angle and magnitude, components.</a:t>
            </a:r>
          </a:p>
          <a:p>
            <a:r>
              <a:rPr lang="en-US" dirty="0" smtClean="0"/>
              <a:t>Add, subtract vectors. Decompose in components, and add components to obtain total vector. </a:t>
            </a:r>
          </a:p>
          <a:p>
            <a:r>
              <a:rPr lang="en-US" dirty="0" smtClean="0"/>
              <a:t>Treat 2D motion as 2 separate problems, one for </a:t>
            </a:r>
            <a:r>
              <a:rPr lang="en-US" dirty="0" err="1" smtClean="0"/>
              <a:t>x</a:t>
            </a:r>
            <a:r>
              <a:rPr lang="en-US" dirty="0" smtClean="0"/>
              <a:t>-direction and one for </a:t>
            </a:r>
            <a:r>
              <a:rPr lang="en-US" dirty="0" err="1" smtClean="0"/>
              <a:t>y</a:t>
            </a:r>
            <a:r>
              <a:rPr lang="en-US" dirty="0" smtClean="0"/>
              <a:t>-direction.</a:t>
            </a:r>
            <a:br>
              <a:rPr lang="en-US" dirty="0" smtClean="0"/>
            </a:br>
            <a:r>
              <a:rPr lang="en-US" dirty="0" smtClean="0"/>
              <a:t>(decompose all vectors in </a:t>
            </a:r>
            <a:r>
              <a:rPr lang="en-US" dirty="0" err="1" smtClean="0"/>
              <a:t>x</a:t>
            </a:r>
            <a:r>
              <a:rPr lang="en-US" dirty="0" smtClean="0"/>
              <a:t>- and </a:t>
            </a:r>
            <a:r>
              <a:rPr lang="en-US" dirty="0" err="1" smtClean="0"/>
              <a:t>y</a:t>
            </a:r>
            <a:r>
              <a:rPr lang="en-US" dirty="0" smtClean="0"/>
              <a:t>- components)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9809-4E9F-C643-80A7-B310A72DC55E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vector is a quantity that has a direction and a magnitude</a:t>
            </a:r>
          </a:p>
          <a:p>
            <a:r>
              <a:rPr lang="en-US" dirty="0" smtClean="0"/>
              <a:t>Examples so far: displacement, velocity, and acceleration</a:t>
            </a:r>
          </a:p>
          <a:p>
            <a:r>
              <a:rPr lang="en-US" dirty="0" smtClean="0"/>
              <a:t>In 1D the direction was given by the sign and a coordinate axis direction. </a:t>
            </a:r>
          </a:p>
          <a:p>
            <a:r>
              <a:rPr lang="en-US" dirty="0" smtClean="0"/>
              <a:t>In 2D its more complicated. Different representations can be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Representation: Graphical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Graphically as arrow: </a:t>
            </a:r>
          </a:p>
          <a:p>
            <a:pPr lvl="1"/>
            <a:r>
              <a:rPr lang="en-US" dirty="0" smtClean="0"/>
              <a:t>Direction is direction of arrow</a:t>
            </a:r>
          </a:p>
          <a:p>
            <a:pPr lvl="1"/>
            <a:r>
              <a:rPr lang="en-US" dirty="0" smtClean="0"/>
              <a:t>Magnitude is length of arrow (need to define some scale)</a:t>
            </a:r>
          </a:p>
          <a:p>
            <a:r>
              <a:rPr lang="en-US" dirty="0" smtClean="0"/>
              <a:t>Note: where one draws the arrow is irrelevant. </a:t>
            </a:r>
          </a:p>
          <a:p>
            <a:r>
              <a:rPr lang="en-US" dirty="0" smtClean="0"/>
              <a:t>Addition by adding arrows (form a chain)</a:t>
            </a:r>
          </a:p>
          <a:p>
            <a:r>
              <a:rPr lang="en-US" dirty="0" smtClean="0"/>
              <a:t>Subtraction by adding a inverted arrow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</a:t>
            </a:r>
            <a:r>
              <a:rPr lang="en-US" dirty="0" smtClean="0"/>
              <a:t>Motion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as two separate 1D problems with time as the common parameter</a:t>
            </a:r>
          </a:p>
          <a:p>
            <a:r>
              <a:rPr lang="en-US" dirty="0" smtClean="0"/>
              <a:t>In X-direction </a:t>
            </a:r>
            <a:r>
              <a:rPr lang="en-US" sz="2800" dirty="0" smtClean="0"/>
              <a:t>(calculate with </a:t>
            </a:r>
            <a:r>
              <a:rPr lang="en-US" sz="2800" dirty="0" err="1" smtClean="0"/>
              <a:t>x</a:t>
            </a:r>
            <a:r>
              <a:rPr lang="en-US" sz="2800" dirty="0" smtClean="0"/>
              <a:t>-components)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Y-direction </a:t>
            </a:r>
            <a:r>
              <a:rPr lang="en-US" sz="2800" dirty="0" smtClean="0"/>
              <a:t>(calculate with </a:t>
            </a:r>
            <a:r>
              <a:rPr lang="en-US" sz="2800" dirty="0" err="1" smtClean="0"/>
              <a:t>y</a:t>
            </a:r>
            <a:r>
              <a:rPr lang="en-US" sz="2800" dirty="0" smtClean="0"/>
              <a:t>-components):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457200" y="3329029"/>
          <a:ext cx="3243263" cy="588963"/>
        </p:xfrm>
        <a:graphic>
          <a:graphicData uri="http://schemas.openxmlformats.org/presentationml/2006/ole">
            <p:oleObj spid="_x0000_s99330" name="Equation" r:id="rId3" imgW="977900" imgH="177800" progId="Equation.3">
              <p:embed/>
            </p:oleObj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4138613" y="3002376"/>
          <a:ext cx="4716462" cy="1177925"/>
        </p:xfrm>
        <a:graphic>
          <a:graphicData uri="http://schemas.openxmlformats.org/presentationml/2006/ole">
            <p:oleObj spid="_x0000_s99331" name="Equation" r:id="rId4" imgW="1422400" imgH="355600" progId="Equation.3">
              <p:embed/>
            </p:oleObj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478218" y="5146255"/>
          <a:ext cx="3243263" cy="673100"/>
        </p:xfrm>
        <a:graphic>
          <a:graphicData uri="http://schemas.openxmlformats.org/presentationml/2006/ole">
            <p:oleObj spid="_x0000_s99332" name="Equation" r:id="rId5" imgW="977900" imgH="203200" progId="Equation.3">
              <p:embed/>
            </p:oleObj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4159631" y="4862093"/>
          <a:ext cx="4716462" cy="1177925"/>
        </p:xfrm>
        <a:graphic>
          <a:graphicData uri="http://schemas.openxmlformats.org/presentationml/2006/ole">
            <p:oleObj spid="_x0000_s99333" name="Equation" r:id="rId6" imgW="14224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6522</TotalTime>
  <Words>283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Physics 231</vt:lpstr>
      <vt:lpstr>Current Assignments</vt:lpstr>
      <vt:lpstr>Key Concepts: 2D motion</vt:lpstr>
      <vt:lpstr>Vector Concept</vt:lpstr>
      <vt:lpstr>Representation: Graphical</vt:lpstr>
      <vt:lpstr>2D Motion Concepts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Hendrik Schatz</cp:lastModifiedBy>
  <cp:revision>43</cp:revision>
  <dcterms:created xsi:type="dcterms:W3CDTF">2011-01-18T14:24:13Z</dcterms:created>
  <dcterms:modified xsi:type="dcterms:W3CDTF">2011-01-18T15:03:05Z</dcterms:modified>
</cp:coreProperties>
</file>