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2.bin" ContentType="application/vnd.openxmlformats-officedocument.oleObject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embeddings/Microsoft_Equation3.bin" ContentType="application/vnd.openxmlformats-officedocument.oleObject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3C969"/>
    <a:srgbClr val="CDF8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0389" autoAdjust="0"/>
  </p:normalViewPr>
  <p:slideViewPr>
    <p:cSldViewPr snapToGrid="0" snapToObjects="1">
      <p:cViewPr varScale="1">
        <p:scale>
          <a:sx n="87" d="100"/>
          <a:sy n="8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7497B-1639-BF48-89A0-C1B2F6631E7E}" type="datetimeFigureOut">
              <a:rPr lang="en-US" smtClean="0"/>
              <a:pPr/>
              <a:t>2/7/11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BE997-FC00-864D-BE3F-369C1AA15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7F6C1-B28C-1441-8B2F-F0DA1262D64B}" type="datetimeFigureOut">
              <a:rPr lang="en-US" smtClean="0"/>
              <a:pPr/>
              <a:t>2/7/11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83EC8-D1DA-E343-B598-D47B73ADC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B49E-A591-3E40-B171-2A93BDDD6BA3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9B88-8FA3-4E4B-828B-B60970CAD69F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D5D2-1882-1C44-AE3B-D00A8E79B61B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BB99-E4EF-8645-8107-33BEAE292F0A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BB08-BE77-E441-B47E-A67814F77BA1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7625-66D2-324C-8DF1-33923155E600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CD2-7400-0C43-A115-067AF5B1266A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9CF8-F92F-1848-A3D1-ED02ECD9F8D4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F0C-E4C1-FF4B-9D1E-13590B60F615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858-A444-AB4D-BBC0-65D341213C9E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26163"/>
            <a:ext cx="9144000" cy="73183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392" y="119738"/>
            <a:ext cx="7736196" cy="80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392" y="125465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fld id="{830C9559-EA64-6644-8B86-977D907C6733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Physics 231 Spring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21184" y="73268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368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368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368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368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368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Physics 231</a:t>
            </a:r>
            <a:endParaRPr lang="en-US" dirty="0"/>
          </a:p>
        </p:txBody>
      </p:sp>
      <p:sp>
        <p:nvSpPr>
          <p:cNvPr id="32" name="Subtitle 3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Topic:</a:t>
            </a:r>
            <a:r>
              <a:rPr lang="en-US" dirty="0" smtClean="0"/>
              <a:t> </a:t>
            </a:r>
            <a:r>
              <a:rPr lang="en-US" dirty="0" smtClean="0"/>
              <a:t>Momentum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2" y="108620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Set 4 will be due this Thursday, Feb 10, 11 pm</a:t>
            </a:r>
          </a:p>
          <a:p>
            <a:r>
              <a:rPr lang="en-US" dirty="0" smtClean="0"/>
              <a:t>Set 5 open but due week after exam</a:t>
            </a:r>
          </a:p>
          <a:p>
            <a:r>
              <a:rPr lang="en-US" dirty="0" smtClean="0"/>
              <a:t>Midterm exam on Thursday 2/17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Momentum (Vector)</a:t>
            </a:r>
          </a:p>
          <a:p>
            <a:r>
              <a:rPr lang="en-US" dirty="0" smtClean="0"/>
              <a:t>Change of momentum is caused by a force applied for a time: </a:t>
            </a:r>
          </a:p>
          <a:p>
            <a:r>
              <a:rPr lang="en-US" dirty="0" smtClean="0"/>
              <a:t>Impulse</a:t>
            </a:r>
          </a:p>
          <a:p>
            <a:r>
              <a:rPr lang="en-US" dirty="0" smtClean="0"/>
              <a:t>Collision</a:t>
            </a:r>
          </a:p>
          <a:p>
            <a:r>
              <a:rPr lang="en-US" dirty="0" smtClean="0"/>
              <a:t>Momentum conservation and application to problem solving (pre- and post collision)</a:t>
            </a:r>
          </a:p>
          <a:p>
            <a:r>
              <a:rPr lang="en-US" dirty="0" smtClean="0"/>
              <a:t>Completely inelastic collisions</a:t>
            </a:r>
          </a:p>
          <a:p>
            <a:r>
              <a:rPr lang="en-US" dirty="0" smtClean="0"/>
              <a:t>Elastic collisions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1" y="1254658"/>
            <a:ext cx="869556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 </a:t>
            </a:r>
            <a:r>
              <a:rPr lang="en-US" dirty="0" err="1" smtClean="0"/>
              <a:t>p</a:t>
            </a:r>
            <a:r>
              <a:rPr lang="en-US" dirty="0" smtClean="0"/>
              <a:t>=</a:t>
            </a:r>
            <a:r>
              <a:rPr lang="en-US" dirty="0" err="1" smtClean="0"/>
              <a:t>mv</a:t>
            </a:r>
            <a:endParaRPr lang="en-US" dirty="0" smtClean="0"/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Vector: magnitude </a:t>
            </a:r>
            <a:r>
              <a:rPr lang="en-US" dirty="0" err="1" smtClean="0"/>
              <a:t>mv</a:t>
            </a:r>
            <a:r>
              <a:rPr lang="en-US" dirty="0" smtClean="0"/>
              <a:t>, same direction as velocity</a:t>
            </a:r>
          </a:p>
          <a:p>
            <a:pPr lvl="1"/>
            <a:r>
              <a:rPr lang="en-US" dirty="0" smtClean="0"/>
              <a:t>Components have sign! 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&gt;0 for motion in positive </a:t>
            </a:r>
            <a:r>
              <a:rPr lang="en-US" dirty="0" err="1" smtClean="0"/>
              <a:t>x</a:t>
            </a:r>
            <a:r>
              <a:rPr lang="en-US" dirty="0" smtClean="0"/>
              <a:t>-direction,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&lt;0 for motion in negative </a:t>
            </a:r>
            <a:r>
              <a:rPr lang="en-US" dirty="0" err="1" smtClean="0"/>
              <a:t>x</a:t>
            </a:r>
            <a:r>
              <a:rPr lang="en-US" dirty="0" smtClean="0"/>
              <a:t>-direction)</a:t>
            </a:r>
          </a:p>
          <a:p>
            <a:pPr lvl="1"/>
            <a:r>
              <a:rPr lang="en-US" dirty="0" smtClean="0"/>
              <a:t>Definition is different from everyday use of word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76202" y="1371450"/>
            <a:ext cx="25586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356329" y="1373038"/>
            <a:ext cx="25586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Momentum is changed by force applied over time (here for </a:t>
            </a:r>
            <a:r>
              <a:rPr lang="en-US" dirty="0" err="1" smtClean="0"/>
              <a:t>x</a:t>
            </a:r>
            <a:r>
              <a:rPr lang="en-US" dirty="0" smtClean="0"/>
              <a:t>-component)</a:t>
            </a:r>
          </a:p>
          <a:p>
            <a:endParaRPr lang="en-US" dirty="0" smtClean="0"/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 is also called impulse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r>
              <a:rPr lang="en-US" dirty="0" smtClean="0"/>
              <a:t>Impulse is momentum change (vector!)</a:t>
            </a:r>
          </a:p>
          <a:p>
            <a:r>
              <a:rPr lang="en-US" dirty="0" smtClean="0"/>
              <a:t>Impulse approximation: often in collisions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 is very small and F very large. Other forces can then be neglected.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65089" y="2452674"/>
          <a:ext cx="3282092" cy="481775"/>
        </p:xfrm>
        <a:graphic>
          <a:graphicData uri="http://schemas.openxmlformats.org/presentationml/2006/ole">
            <p:oleObj spid="_x0000_s20482" name="Equation" r:id="rId4" imgW="1384300" imgH="203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 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Isolated system: no force from the OUTSIDE acts on the system</a:t>
            </a:r>
          </a:p>
          <a:p>
            <a:r>
              <a:rPr lang="en-US" dirty="0" smtClean="0"/>
              <a:t>For isolated system </a:t>
            </a:r>
            <a:r>
              <a:rPr lang="en-US" dirty="0" err="1" smtClean="0"/>
              <a:t>p</a:t>
            </a:r>
            <a:r>
              <a:rPr lang="en-US" dirty="0" smtClean="0"/>
              <a:t> is constant</a:t>
            </a:r>
          </a:p>
          <a:p>
            <a:r>
              <a:rPr lang="en-US" dirty="0" smtClean="0"/>
              <a:t>This means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r>
              <a:rPr lang="en-US" dirty="0" smtClean="0"/>
              <a:t>,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</a:t>
            </a:r>
            <a:r>
              <a:rPr lang="en-US" dirty="0" smtClean="0"/>
              <a:t> are constant</a:t>
            </a:r>
          </a:p>
          <a:p>
            <a:r>
              <a:rPr lang="en-US" dirty="0" smtClean="0"/>
              <a:t>Particularly useful for collisions: solve problems by setting equal total momentum of the system before and after the collision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55005" y="2569469"/>
            <a:ext cx="25586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Completely inelastic collision: colliding objects stick together. </a:t>
            </a:r>
          </a:p>
          <a:p>
            <a:pPr lvl="1"/>
            <a:r>
              <a:rPr lang="en-US" dirty="0" smtClean="0"/>
              <a:t>Momentum is conserved, Kinetic energy not</a:t>
            </a:r>
          </a:p>
          <a:p>
            <a:r>
              <a:rPr lang="en-US" dirty="0" smtClean="0"/>
              <a:t>Elastic collision: objects bounce back</a:t>
            </a:r>
          </a:p>
          <a:p>
            <a:pPr lvl="1"/>
            <a:r>
              <a:rPr lang="en-US" dirty="0" smtClean="0"/>
              <a:t>Momentum and kinetic energy are conserved</a:t>
            </a:r>
          </a:p>
          <a:p>
            <a:r>
              <a:rPr lang="en-US" dirty="0" smtClean="0"/>
              <a:t>Most collisions are not perfectly elastic (some energy is converted into heat) but often it’s a good approximation (for example a high quality bouncing ball)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collision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m</a:t>
            </a:r>
            <a:r>
              <a:rPr lang="en-US" baseline="-25000" dirty="0" smtClean="0"/>
              <a:t>1</a:t>
            </a:r>
            <a:r>
              <a:rPr lang="en-US" dirty="0" smtClean="0"/>
              <a:t> moves with velocity v</a:t>
            </a:r>
            <a:r>
              <a:rPr lang="en-US" baseline="-25000" dirty="0" smtClean="0"/>
              <a:t>x1i</a:t>
            </a:r>
            <a:r>
              <a:rPr lang="en-US" dirty="0" smtClean="0"/>
              <a:t> and hits mass m</a:t>
            </a:r>
            <a:r>
              <a:rPr lang="en-US" baseline="-25000" dirty="0" smtClean="0"/>
              <a:t>2</a:t>
            </a:r>
            <a:r>
              <a:rPr lang="en-US" dirty="0" smtClean="0"/>
              <a:t>, which was at rest.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Where </a:t>
            </a:r>
          </a:p>
          <a:p>
            <a:pPr lvl="1"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1xf</a:t>
            </a:r>
            <a:r>
              <a:rPr lang="en-US" dirty="0" smtClean="0"/>
              <a:t> = final velocity of m</a:t>
            </a:r>
            <a:r>
              <a:rPr lang="en-US" baseline="-25000" dirty="0" smtClean="0"/>
              <a:t>1</a:t>
            </a:r>
          </a:p>
          <a:p>
            <a:pPr lvl="1"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2xf</a:t>
            </a:r>
            <a:r>
              <a:rPr lang="en-US" dirty="0" smtClean="0"/>
              <a:t> = final velocity of m</a:t>
            </a:r>
            <a:r>
              <a:rPr lang="en-US" baseline="-25000" dirty="0" smtClean="0"/>
              <a:t>2</a:t>
            </a:r>
          </a:p>
          <a:p>
            <a:pPr lvl="1">
              <a:buNone/>
            </a:pPr>
            <a:endParaRPr lang="en-US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76832" y="2569468"/>
          <a:ext cx="2641995" cy="963551"/>
        </p:xfrm>
        <a:graphic>
          <a:graphicData uri="http://schemas.openxmlformats.org/presentationml/2006/ole">
            <p:oleObj spid="_x0000_s27650" name="Equation" r:id="rId3" imgW="1079500" imgH="3937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018088" y="2478088"/>
          <a:ext cx="2674937" cy="1055687"/>
        </p:xfrm>
        <a:graphic>
          <a:graphicData uri="http://schemas.openxmlformats.org/presentationml/2006/ole">
            <p:oleObj spid="_x0000_s27651" name="Equation" r:id="rId4" imgW="10922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10178</TotalTime>
  <Words>363</Words>
  <Application>Microsoft Macintosh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Physics 231</vt:lpstr>
      <vt:lpstr>Current Assignments</vt:lpstr>
      <vt:lpstr>Key Concepts</vt:lpstr>
      <vt:lpstr>Momentum</vt:lpstr>
      <vt:lpstr>Impulse</vt:lpstr>
      <vt:lpstr>Momentum conservation</vt:lpstr>
      <vt:lpstr>Collisions</vt:lpstr>
      <vt:lpstr>Elastic collision</vt:lpstr>
    </vt:vector>
  </TitlesOfParts>
  <Company>NSCL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231</dc:title>
  <dc:creator>Hendrik Schatz</dc:creator>
  <cp:lastModifiedBy>Hendrik Schatz</cp:lastModifiedBy>
  <cp:revision>72</cp:revision>
  <dcterms:created xsi:type="dcterms:W3CDTF">2011-02-08T01:12:58Z</dcterms:created>
  <dcterms:modified xsi:type="dcterms:W3CDTF">2011-02-08T01:14:18Z</dcterms:modified>
</cp:coreProperties>
</file>