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59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4B9F3-D491-4D20-BF89-DE2074C6C19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096AA-1C0F-4F97-A8A4-7828A5DED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7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096AA-1C0F-4F97-A8A4-7828A5DEDA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3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096AA-1C0F-4F97-A8A4-7828A5DEDA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0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096AA-1C0F-4F97-A8A4-7828A5DEDA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594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255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9698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300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8161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362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744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016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5279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6164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120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C450-A590-4813-BEE7-891378D04CCC}" type="datetimeFigureOut">
              <a:rPr lang="en-SG" smtClean="0"/>
              <a:t>7/5/2015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4686-60F0-464B-A09A-3F50CA27D4F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9285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977" y="185734"/>
            <a:ext cx="9144000" cy="1242857"/>
          </a:xfrm>
        </p:spPr>
        <p:txBody>
          <a:bodyPr>
            <a:normAutofit fontScale="90000"/>
          </a:bodyPr>
          <a:lstStyle/>
          <a:p>
            <a:r>
              <a:rPr lang="en-SG" sz="4400" dirty="0" smtClean="0"/>
              <a:t>The observation of long-range three-body Coulomb effects in the decay of </a:t>
            </a:r>
            <a:r>
              <a:rPr lang="en-SG" sz="4400" baseline="30000" dirty="0" smtClean="0"/>
              <a:t>16</a:t>
            </a:r>
            <a:r>
              <a:rPr lang="en-SG" sz="4400" dirty="0" smtClean="0"/>
              <a:t>Ne</a:t>
            </a:r>
            <a:endParaRPr lang="en-SG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363" y="1428591"/>
            <a:ext cx="8287228" cy="1107831"/>
          </a:xfrm>
        </p:spPr>
        <p:txBody>
          <a:bodyPr>
            <a:normAutofit fontScale="92500" lnSpcReduction="20000"/>
          </a:bodyPr>
          <a:lstStyle/>
          <a:p>
            <a:r>
              <a:rPr lang="en-SG" sz="2800" dirty="0" smtClean="0"/>
              <a:t>Paper by K.W. Brown et </a:t>
            </a:r>
            <a:r>
              <a:rPr lang="en-SG" sz="2800" dirty="0"/>
              <a:t>a</a:t>
            </a:r>
            <a:r>
              <a:rPr lang="en-SG" sz="2800" dirty="0" smtClean="0"/>
              <a:t>l., </a:t>
            </a:r>
            <a:r>
              <a:rPr lang="en-SG" sz="2800" dirty="0" err="1" smtClean="0"/>
              <a:t>Phys</a:t>
            </a:r>
            <a:r>
              <a:rPr lang="en-SG" sz="2800" dirty="0" smtClean="0"/>
              <a:t> Rev Lett </a:t>
            </a:r>
            <a:r>
              <a:rPr lang="en-US" sz="2800" b="1" dirty="0"/>
              <a:t>113</a:t>
            </a:r>
            <a:r>
              <a:rPr lang="en-US" sz="2800" dirty="0"/>
              <a:t> 232501 (</a:t>
            </a:r>
            <a:r>
              <a:rPr lang="en-US" sz="2800" dirty="0" smtClean="0"/>
              <a:t>2014) </a:t>
            </a:r>
            <a:r>
              <a:rPr lang="en-SG" sz="2800" dirty="0" smtClean="0"/>
              <a:t>Talk by Walter W. Buhro</a:t>
            </a:r>
          </a:p>
          <a:p>
            <a:r>
              <a:rPr lang="en-SG" sz="2800" dirty="0" smtClean="0"/>
              <a:t>5/8/2015</a:t>
            </a:r>
            <a:endParaRPr lang="en-SG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48588" y="6385448"/>
            <a:ext cx="3094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</a:t>
            </a:r>
            <a:r>
              <a:rPr lang="en-US" dirty="0"/>
              <a:t>from </a:t>
            </a:r>
            <a:r>
              <a:rPr lang="en-US" dirty="0" smtClean="0"/>
              <a:t>TUNL Nuclear Data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572" y="2203728"/>
            <a:ext cx="3523809" cy="24857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99" y="4824469"/>
            <a:ext cx="2933676" cy="15796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89914" y="6404141"/>
            <a:ext cx="5242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from </a:t>
            </a:r>
            <a:r>
              <a:rPr lang="en-US" dirty="0" err="1" smtClean="0"/>
              <a:t>HiRA</a:t>
            </a:r>
            <a:r>
              <a:rPr lang="en-US" dirty="0" smtClean="0"/>
              <a:t> Poster, W.G. Lynch, M.B. Tsang, et al.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68" y="2297564"/>
            <a:ext cx="3909985" cy="410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75"/>
          <a:stretch/>
        </p:blipFill>
        <p:spPr>
          <a:xfrm>
            <a:off x="6096000" y="798599"/>
            <a:ext cx="5453943" cy="48873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97" y="1326845"/>
            <a:ext cx="5094788" cy="3320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2" y="5110414"/>
            <a:ext cx="5952381" cy="14380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2481" y="4605350"/>
            <a:ext cx="4891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[Figure from L.V. </a:t>
            </a:r>
            <a:r>
              <a:rPr lang="en-US" sz="1400" dirty="0" err="1" smtClean="0"/>
              <a:t>Grigorenko</a:t>
            </a:r>
            <a:r>
              <a:rPr lang="en-US" sz="1400" dirty="0" smtClean="0"/>
              <a:t> et al., </a:t>
            </a:r>
            <a:r>
              <a:rPr lang="en-US" sz="1400" i="1" dirty="0" err="1" smtClean="0"/>
              <a:t>Phys</a:t>
            </a:r>
            <a:r>
              <a:rPr lang="en-US" sz="1400" i="1" dirty="0" smtClean="0"/>
              <a:t> Rev C.</a:t>
            </a:r>
            <a:r>
              <a:rPr lang="en-US" sz="1400" dirty="0" smtClean="0"/>
              <a:t> </a:t>
            </a:r>
            <a:r>
              <a:rPr lang="en-US" sz="1400" b="1" dirty="0" smtClean="0"/>
              <a:t>80</a:t>
            </a:r>
            <a:r>
              <a:rPr lang="en-US" sz="1400" dirty="0" smtClean="0"/>
              <a:t> 034602 (2009)]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82481" y="6410243"/>
            <a:ext cx="257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Three-Body Correlations.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8263" y="5506295"/>
            <a:ext cx="6114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[Figure </a:t>
            </a:r>
            <a:r>
              <a:rPr lang="en-US" dirty="0"/>
              <a:t>from K.W. </a:t>
            </a:r>
            <a:r>
              <a:rPr lang="en-US" dirty="0" smtClean="0"/>
              <a:t>Brown et </a:t>
            </a:r>
            <a:r>
              <a:rPr lang="en-US" dirty="0"/>
              <a:t>al., </a:t>
            </a:r>
            <a:r>
              <a:rPr lang="en-US" i="1" dirty="0" smtClean="0"/>
              <a:t>PRL</a:t>
            </a:r>
            <a:r>
              <a:rPr lang="en-US" dirty="0" smtClean="0"/>
              <a:t> </a:t>
            </a:r>
            <a:r>
              <a:rPr lang="en-US" b="1" dirty="0" smtClean="0"/>
              <a:t>113</a:t>
            </a:r>
            <a:r>
              <a:rPr lang="en-US" dirty="0" smtClean="0"/>
              <a:t> 232501 (2014)].  </a:t>
            </a:r>
            <a:endParaRPr lang="en-US" dirty="0"/>
          </a:p>
          <a:p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82481" y="12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Three-Body Correlations and Long-Range Coulomb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1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3753" y="1452282"/>
            <a:ext cx="10499541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SG" sz="2800" dirty="0" smtClean="0"/>
              <a:t>Theoretical and numerical machinery is still being refined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SG" sz="2800" dirty="0" smtClean="0"/>
              <a:t>Need more high quality data from other 2p decay systems – e.g. </a:t>
            </a:r>
            <a:r>
              <a:rPr lang="en-SG" sz="2800" baseline="30000" dirty="0" smtClean="0"/>
              <a:t>45</a:t>
            </a:r>
            <a:r>
              <a:rPr lang="en-SG" sz="2800" dirty="0" smtClean="0"/>
              <a:t>Fe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SG" sz="2800" dirty="0" smtClean="0"/>
              <a:t>Applications beyond just 2p decay:</a:t>
            </a:r>
          </a:p>
          <a:p>
            <a:pPr marL="800100" lvl="1" indent="-342900">
              <a:spcBef>
                <a:spcPts val="1200"/>
              </a:spcBef>
              <a:buAutoNum type="arabicParenR"/>
            </a:pPr>
            <a:r>
              <a:rPr lang="en-SG" sz="2800" dirty="0" smtClean="0"/>
              <a:t>Formal mathematical 3-body Coulomb scattering problem</a:t>
            </a:r>
          </a:p>
          <a:p>
            <a:pPr marL="800100" lvl="1" indent="-342900">
              <a:spcBef>
                <a:spcPts val="1200"/>
              </a:spcBef>
              <a:buAutoNum type="arabicParenR"/>
            </a:pPr>
            <a:r>
              <a:rPr lang="en-SG" sz="2800" dirty="0" smtClean="0"/>
              <a:t>(e -&gt; 3e) process in atoms</a:t>
            </a:r>
          </a:p>
          <a:p>
            <a:pPr marL="800100" lvl="1" indent="-342900">
              <a:spcBef>
                <a:spcPts val="1200"/>
              </a:spcBef>
              <a:buAutoNum type="arabicParenR"/>
            </a:pPr>
            <a:r>
              <a:rPr lang="en-SG" sz="2800" dirty="0" smtClean="0"/>
              <a:t>Exotic molecules composed of three charged constituents</a:t>
            </a:r>
            <a:endParaRPr lang="en-SG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11257" y="5663371"/>
            <a:ext cx="256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600" dirty="0" smtClean="0"/>
              <a:t>THANK YOU!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12848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Some extra figures</a:t>
            </a:r>
            <a:endParaRPr lang="en-SG" dirty="0"/>
          </a:p>
        </p:txBody>
      </p:sp>
      <p:grpSp>
        <p:nvGrpSpPr>
          <p:cNvPr id="3" name="Group 2"/>
          <p:cNvGrpSpPr/>
          <p:nvPr/>
        </p:nvGrpSpPr>
        <p:grpSpPr>
          <a:xfrm>
            <a:off x="1087492" y="365125"/>
            <a:ext cx="12830715" cy="4195340"/>
            <a:chOff x="1182742" y="1464658"/>
            <a:chExt cx="12830715" cy="419534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213" y="1464658"/>
              <a:ext cx="5676190" cy="284761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182742" y="2627919"/>
              <a:ext cx="503926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Measured Excitation Spectra. All of the correlations </a:t>
              </a:r>
            </a:p>
            <a:p>
              <a:r>
                <a:rPr lang="en-US" dirty="0"/>
                <a:t>s</a:t>
              </a:r>
              <a:r>
                <a:rPr lang="en-US" dirty="0" smtClean="0"/>
                <a:t>hown in the paper are from the ground state at </a:t>
              </a:r>
            </a:p>
            <a:p>
              <a:r>
                <a:rPr lang="en-US" dirty="0" smtClean="0"/>
                <a:t>E</a:t>
              </a:r>
              <a:r>
                <a:rPr lang="en-US" baseline="-25000" dirty="0" smtClean="0"/>
                <a:t>T</a:t>
              </a:r>
              <a:r>
                <a:rPr lang="en-US" dirty="0" smtClean="0"/>
                <a:t>= 1.466 MeV.  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917457" y="5136778"/>
              <a:ext cx="6096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400" dirty="0"/>
                <a:t>[Figure from K.W. Brown et al., </a:t>
              </a:r>
              <a:r>
                <a:rPr lang="en-US" sz="1400" i="1" dirty="0"/>
                <a:t>PRL</a:t>
              </a:r>
              <a:r>
                <a:rPr lang="en-US" sz="1400" dirty="0"/>
                <a:t> </a:t>
              </a:r>
              <a:r>
                <a:rPr lang="en-US" sz="1400" b="1" dirty="0"/>
                <a:t>113</a:t>
              </a:r>
              <a:r>
                <a:rPr lang="en-US" sz="1400" dirty="0"/>
                <a:t> 232501 (2014)].  </a:t>
              </a:r>
            </a:p>
            <a:p>
              <a:endParaRPr lang="en-US" sz="14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5"/>
          <a:stretch/>
        </p:blipFill>
        <p:spPr>
          <a:xfrm>
            <a:off x="279335" y="3327248"/>
            <a:ext cx="8160726" cy="36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7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195</Words>
  <Application>Microsoft Office PowerPoint</Application>
  <PresentationFormat>Widescreen</PresentationFormat>
  <Paragraphs>25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The observation of long-range three-body Coulomb effects in the decay of 16Ne</vt:lpstr>
      <vt:lpstr>PowerPoint Presentation</vt:lpstr>
      <vt:lpstr>Outlook</vt:lpstr>
      <vt:lpstr>Some extra figures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 Jia Ong</dc:creator>
  <cp:lastModifiedBy>Wei Jia Ong</cp:lastModifiedBy>
  <cp:revision>44</cp:revision>
  <dcterms:created xsi:type="dcterms:W3CDTF">2015-04-29T02:32:59Z</dcterms:created>
  <dcterms:modified xsi:type="dcterms:W3CDTF">2015-05-08T02:05:59Z</dcterms:modified>
</cp:coreProperties>
</file>