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99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0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95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2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7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4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2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5FF4F7-007A-4EC8-A5EE-2687D48D78F1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5DE644-569C-40C4-AB54-1F0CEC0FF1F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00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Structure in Nuclei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Question:</a:t>
            </a:r>
            <a:r>
              <a:rPr lang="en-US" dirty="0" smtClean="0"/>
              <a:t> What nuclei have a cluster structure?</a:t>
            </a:r>
            <a:endParaRPr lang="en-US" dirty="0" smtClean="0"/>
          </a:p>
          <a:p>
            <a:pPr lvl="1"/>
            <a:r>
              <a:rPr lang="en-US" dirty="0" smtClean="0"/>
              <a:t>Clusters predicted in excited states close to decay thresholds</a:t>
            </a:r>
          </a:p>
          <a:p>
            <a:pPr lvl="1"/>
            <a:r>
              <a:rPr lang="en-US" dirty="0" smtClean="0"/>
              <a:t>Signs should </a:t>
            </a:r>
            <a:r>
              <a:rPr lang="en-US" dirty="0" smtClean="0"/>
              <a:t>exist in ground states</a:t>
            </a:r>
          </a:p>
          <a:p>
            <a:r>
              <a:rPr lang="en-US" dirty="0" smtClean="0"/>
              <a:t>This work includes the cluster structure of a nucleus and the liquid drop properties</a:t>
            </a:r>
          </a:p>
          <a:p>
            <a:r>
              <a:rPr lang="en-US" dirty="0" smtClean="0"/>
              <a:t>The depth of the nuclear potential determines cluster structure</a:t>
            </a:r>
          </a:p>
          <a:p>
            <a:r>
              <a:rPr lang="en-US" dirty="0" smtClean="0"/>
              <a:t>A large number of cluster nuclei are predicted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5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chematic illustration of the transition from a crystalline to a quantum liquid phase, including the cluster phas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352" y="4065027"/>
            <a:ext cx="38766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elf-consistent ground-state densities of 20N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689" y="1828802"/>
            <a:ext cx="4607093" cy="192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Theoretical framework of energy density </a:t>
            </a:r>
            <a:r>
              <a:rPr lang="en-US" dirty="0" err="1" smtClean="0"/>
              <a:t>functionals</a:t>
            </a:r>
            <a:endParaRPr lang="en-US" dirty="0" smtClean="0"/>
          </a:p>
          <a:p>
            <a:pPr lvl="1"/>
            <a:r>
              <a:rPr lang="en-US" dirty="0" smtClean="0"/>
              <a:t>Gives </a:t>
            </a:r>
            <a:r>
              <a:rPr lang="en-US" dirty="0" smtClean="0"/>
              <a:t>ground state information across </a:t>
            </a:r>
            <a:r>
              <a:rPr lang="en-US" dirty="0" smtClean="0"/>
              <a:t>for a variety of nuclides </a:t>
            </a:r>
            <a:r>
              <a:rPr lang="en-US" dirty="0" smtClean="0"/>
              <a:t>with a small set of global parameters</a:t>
            </a:r>
          </a:p>
          <a:p>
            <a:r>
              <a:rPr lang="en-US" dirty="0" smtClean="0"/>
              <a:t>Two different EDF codes used to examine </a:t>
            </a:r>
            <a:r>
              <a:rPr lang="en-US" baseline="30000" dirty="0" smtClean="0"/>
              <a:t>20</a:t>
            </a:r>
            <a:r>
              <a:rPr lang="en-US" dirty="0" smtClean="0"/>
              <a:t>Ne, </a:t>
            </a:r>
            <a:r>
              <a:rPr lang="en-US" dirty="0" smtClean="0"/>
              <a:t>a 4-</a:t>
            </a:r>
            <a:r>
              <a:rPr lang="el-GR" dirty="0" smtClean="0"/>
              <a:t>α</a:t>
            </a:r>
            <a:r>
              <a:rPr lang="en-US" dirty="0" smtClean="0"/>
              <a:t> cluster nucleus</a:t>
            </a:r>
          </a:p>
          <a:p>
            <a:r>
              <a:rPr lang="en-US" dirty="0" smtClean="0"/>
              <a:t>Give similar observables except for clustering</a:t>
            </a:r>
          </a:p>
          <a:p>
            <a:r>
              <a:rPr lang="en-US" dirty="0" smtClean="0"/>
              <a:t>Only difference is the depth of the single-nucleon potential used</a:t>
            </a:r>
          </a:p>
          <a:p>
            <a:r>
              <a:rPr lang="en-US" dirty="0" smtClean="0"/>
              <a:t>Difference repeated for </a:t>
            </a:r>
            <a:r>
              <a:rPr lang="en-US" baseline="30000" dirty="0" smtClean="0"/>
              <a:t>24</a:t>
            </a:r>
            <a:r>
              <a:rPr lang="en-US" dirty="0" smtClean="0"/>
              <a:t>Mg, </a:t>
            </a:r>
            <a:r>
              <a:rPr lang="en-US" baseline="30000" dirty="0" smtClean="0"/>
              <a:t>28</a:t>
            </a:r>
            <a:r>
              <a:rPr lang="en-US" dirty="0" smtClean="0"/>
              <a:t>Si, and </a:t>
            </a:r>
            <a:r>
              <a:rPr lang="en-US" baseline="30000" dirty="0" smtClean="0"/>
              <a:t>32</a:t>
            </a:r>
            <a:r>
              <a:rPr lang="en-US" dirty="0" smtClean="0"/>
              <a:t>S </a:t>
            </a:r>
          </a:p>
          <a:p>
            <a:r>
              <a:rPr lang="en-US" dirty="0" smtClean="0"/>
              <a:t>Depth of the potential related to parameter </a:t>
            </a:r>
            <a:r>
              <a:rPr lang="el-GR" dirty="0" smtClean="0"/>
              <a:t>α</a:t>
            </a:r>
            <a:r>
              <a:rPr lang="en-US" dirty="0" smtClean="0"/>
              <a:t> that increases with the mass of the nucleus</a:t>
            </a:r>
          </a:p>
          <a:p>
            <a:r>
              <a:rPr lang="en-US" dirty="0" smtClean="0"/>
              <a:t>Cluster states less likely for massive nuclei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8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Clustering important for the </a:t>
            </a:r>
            <a:r>
              <a:rPr lang="en-US" baseline="30000" dirty="0" smtClean="0"/>
              <a:t>12</a:t>
            </a:r>
            <a:r>
              <a:rPr lang="en-US" dirty="0" smtClean="0"/>
              <a:t>C Hoyle State</a:t>
            </a:r>
          </a:p>
          <a:p>
            <a:pPr lvl="1"/>
            <a:r>
              <a:rPr lang="en-US" dirty="0" smtClean="0"/>
              <a:t>Important for stellar nucleosynthesis of carbon for creation of life</a:t>
            </a:r>
          </a:p>
          <a:p>
            <a:pPr lvl="1"/>
            <a:r>
              <a:rPr lang="en-US" dirty="0" smtClean="0"/>
              <a:t>Open questions about the method of clustering and decay modes</a:t>
            </a:r>
          </a:p>
          <a:p>
            <a:r>
              <a:rPr lang="en-US" dirty="0" smtClean="0"/>
              <a:t>Extending the Ikeda diagrams to include neutron-rich nuclei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2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Ebran</a:t>
            </a:r>
            <a:r>
              <a:rPr lang="en-US" dirty="0" smtClean="0"/>
              <a:t>, J.P., Khan, E., </a:t>
            </a:r>
            <a:r>
              <a:rPr lang="en-US" dirty="0" err="1" smtClean="0"/>
              <a:t>Niksic</a:t>
            </a:r>
            <a:r>
              <a:rPr lang="en-US" dirty="0" smtClean="0"/>
              <a:t>, T., and </a:t>
            </a:r>
            <a:r>
              <a:rPr lang="en-US" dirty="0" err="1" smtClean="0"/>
              <a:t>Vretenar</a:t>
            </a:r>
            <a:r>
              <a:rPr lang="en-US" dirty="0" smtClean="0"/>
              <a:t>, D. How atomic nuclei cluster</a:t>
            </a:r>
            <a:r>
              <a:rPr lang="en-US" i="1" dirty="0"/>
              <a:t> </a:t>
            </a:r>
            <a:r>
              <a:rPr lang="en-US" i="1" dirty="0" smtClean="0"/>
              <a:t>Nature </a:t>
            </a:r>
            <a:r>
              <a:rPr lang="en-US" b="1" dirty="0" smtClean="0"/>
              <a:t>487 </a:t>
            </a:r>
            <a:r>
              <a:rPr lang="en-US" dirty="0" smtClean="0"/>
              <a:t>341-344 (2012)</a:t>
            </a:r>
          </a:p>
          <a:p>
            <a:r>
              <a:rPr lang="en-US" dirty="0" smtClean="0"/>
              <a:t>Beck, C. Present status of nuclear cluster physics and experimental perspectives </a:t>
            </a:r>
            <a:r>
              <a:rPr lang="en-US" i="1" dirty="0" smtClean="0"/>
              <a:t>Journal of Physics: Conference Series</a:t>
            </a:r>
            <a:r>
              <a:rPr lang="en-US" dirty="0" smtClean="0"/>
              <a:t> </a:t>
            </a:r>
            <a:r>
              <a:rPr lang="en-US" b="1" dirty="0" smtClean="0"/>
              <a:t>569</a:t>
            </a:r>
            <a:r>
              <a:rPr lang="en-US" dirty="0" smtClean="0"/>
              <a:t> 012002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080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1630</TotalTime>
  <Words>234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Cluster Structure in Nuclei</vt:lpstr>
      <vt:lpstr>Methods</vt:lpstr>
      <vt:lpstr>Perspectives</vt:lpstr>
      <vt:lpstr>References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Structure in Nuclei</dc:title>
  <dc:creator>Carpenter, Lisa</dc:creator>
  <cp:lastModifiedBy>Carpenter, Lisa</cp:lastModifiedBy>
  <cp:revision>14</cp:revision>
  <dcterms:created xsi:type="dcterms:W3CDTF">2015-04-06T19:00:15Z</dcterms:created>
  <dcterms:modified xsi:type="dcterms:W3CDTF">2015-04-29T18:36:29Z</dcterms:modified>
</cp:coreProperties>
</file>