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47" autoAdjust="0"/>
  </p:normalViewPr>
  <p:slideViewPr>
    <p:cSldViewPr>
      <p:cViewPr varScale="1">
        <p:scale>
          <a:sx n="74" d="100"/>
          <a:sy n="74" d="100"/>
        </p:scale>
        <p:origin x="-16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4256B-0369-4B77-BA27-E881BE28D004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0F2F4-289C-4A56-BD1F-7E9899D680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41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what:the</a:t>
            </a:r>
            <a:r>
              <a:rPr lang="en-US" altLang="zh-CN" dirty="0" smtClean="0"/>
              <a:t> difference between the root mean square radii for the neutron and proton distributions</a:t>
            </a:r>
          </a:p>
          <a:p>
            <a:r>
              <a:rPr lang="en-US" altLang="zh-CN" dirty="0" smtClean="0"/>
              <a:t>why: give constraints on nuclear structure and neutron</a:t>
            </a:r>
            <a:r>
              <a:rPr lang="en-US" altLang="zh-CN" baseline="0" dirty="0" smtClean="0"/>
              <a:t> stars</a:t>
            </a:r>
            <a:endParaRPr lang="en-US" altLang="zh-CN" dirty="0" smtClean="0"/>
          </a:p>
          <a:p>
            <a:r>
              <a:rPr lang="en-US" altLang="zh-CN" baseline="0" dirty="0" smtClean="0"/>
              <a:t>why </a:t>
            </a:r>
            <a:r>
              <a:rPr lang="en-US" altLang="zh-CN" baseline="0" dirty="0" err="1" smtClean="0"/>
              <a:t>Pb</a:t>
            </a:r>
            <a:r>
              <a:rPr lang="en-US" altLang="zh-CN" baseline="0" dirty="0" smtClean="0"/>
              <a:t>: relatively well-understood structure: closed shells</a:t>
            </a:r>
          </a:p>
          <a:p>
            <a:r>
              <a:rPr lang="en-US" altLang="zh-CN" baseline="0" dirty="0" smtClean="0"/>
              <a:t>Why this approach: model-independency scattering strong interaction model-dependency</a:t>
            </a:r>
          </a:p>
          <a:p>
            <a:r>
              <a:rPr lang="en-US" altLang="zh-CN" baseline="0" dirty="0" smtClean="0"/>
              <a:t>Previous: low precision mainly due to limited coverage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0F2F4-289C-4A56-BD1F-7E9899D6805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158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zh-CN" dirty="0" smtClean="0"/>
              <a:t>ρ</a:t>
            </a:r>
            <a:r>
              <a:rPr lang="en-US" altLang="zh-CN" baseline="-25000" dirty="0" smtClean="0"/>
              <a:t>p </a:t>
            </a:r>
            <a:r>
              <a:rPr lang="en-US" altLang="zh-CN" dirty="0" smtClean="0"/>
              <a:t> are well determined by electron scattering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0F2F4-289C-4A56-BD1F-7E9899D6805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56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After some math...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0F2F4-289C-4A56-BD1F-7E9899D6805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0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10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90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14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05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06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99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02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82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6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68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52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09AF-7FE0-4926-A324-B66D097E138B}" type="datetimeFigureOut">
              <a:rPr lang="zh-CN" altLang="en-US" smtClean="0"/>
              <a:t>2015/5/6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5600-5E8D-4CFF-8E68-372E9D4A4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6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Neutron Skin of </a:t>
            </a:r>
            <a:r>
              <a:rPr lang="en-US" altLang="zh-CN" sz="3200" baseline="30000" dirty="0" smtClean="0"/>
              <a:t>208</a:t>
            </a:r>
            <a:r>
              <a:rPr lang="en-US" altLang="zh-CN" sz="3200" dirty="0" smtClean="0"/>
              <a:t>Pb from Coherent Pion Photoproduction</a:t>
            </a:r>
            <a:endParaRPr lang="zh-CN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94925"/>
            <a:ext cx="391804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96136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Crystal Ball detector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9024" y="2080607"/>
            <a:ext cx="38929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Neutron Skin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baseline="30000" dirty="0" smtClean="0"/>
              <a:t>208</a:t>
            </a:r>
            <a:r>
              <a:rPr lang="en-US" altLang="zh-CN" sz="2000" dirty="0" smtClean="0"/>
              <a:t>Pb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(</a:t>
            </a:r>
            <a:r>
              <a:rPr lang="el-GR" altLang="zh-CN" sz="2000" dirty="0" smtClean="0"/>
              <a:t>γ</a:t>
            </a:r>
            <a:r>
              <a:rPr lang="en-US" altLang="zh-CN" sz="2000" dirty="0" smtClean="0"/>
              <a:t>,</a:t>
            </a:r>
            <a:r>
              <a:rPr lang="el-GR" altLang="zh-CN" sz="2000" dirty="0" smtClean="0"/>
              <a:t> π</a:t>
            </a:r>
            <a:r>
              <a:rPr lang="en-US" altLang="zh-CN" sz="2000" baseline="30000" dirty="0" smtClean="0"/>
              <a:t>0</a:t>
            </a:r>
            <a:r>
              <a:rPr lang="en-US" altLang="zh-CN" sz="2000" dirty="0" smtClean="0"/>
              <a:t>) measurements</a:t>
            </a:r>
            <a:endParaRPr lang="en-US" altLang="zh-CN" sz="20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Model-independent correlation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Previous measurements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569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8190" y="1588800"/>
            <a:ext cx="662818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Coherent </a:t>
            </a:r>
            <a:r>
              <a:rPr lang="en-US" altLang="zh-CN" dirty="0" err="1" smtClean="0"/>
              <a:t>photoproduction</a:t>
            </a:r>
            <a:r>
              <a:rPr lang="en-US" altLang="zh-CN" dirty="0" smtClean="0"/>
              <a:t>: </a:t>
            </a:r>
            <a:r>
              <a:rPr lang="el-GR" altLang="zh-CN" dirty="0" smtClean="0"/>
              <a:t>γ</a:t>
            </a:r>
            <a:r>
              <a:rPr lang="en-US" altLang="zh-CN" dirty="0" smtClean="0"/>
              <a:t> + A(</a:t>
            </a:r>
            <a:r>
              <a:rPr lang="en-US" altLang="zh-CN" dirty="0" err="1" smtClean="0"/>
              <a:t>gs</a:t>
            </a:r>
            <a:r>
              <a:rPr lang="en-US" altLang="zh-CN" dirty="0" smtClean="0"/>
              <a:t>) </a:t>
            </a:r>
            <a:r>
              <a:rPr lang="zh-CN" altLang="en-US" dirty="0" smtClean="0"/>
              <a:t>→</a:t>
            </a:r>
            <a:r>
              <a:rPr lang="el-GR" altLang="zh-CN" dirty="0" smtClean="0"/>
              <a:t> </a:t>
            </a:r>
            <a:r>
              <a:rPr lang="en-US" altLang="zh-CN" dirty="0" smtClean="0"/>
              <a:t>A(</a:t>
            </a:r>
            <a:r>
              <a:rPr lang="en-US" altLang="zh-CN" dirty="0" err="1" smtClean="0"/>
              <a:t>gs</a:t>
            </a:r>
            <a:r>
              <a:rPr lang="en-US" altLang="zh-CN" dirty="0" smtClean="0"/>
              <a:t>) + </a:t>
            </a:r>
            <a:r>
              <a:rPr lang="el-GR" altLang="zh-CN" dirty="0" smtClean="0"/>
              <a:t>π</a:t>
            </a:r>
            <a:r>
              <a:rPr lang="en-US" altLang="zh-CN" baseline="30000" dirty="0" smtClean="0"/>
              <a:t>0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Protons and neutrons have the same contribution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l-GR" altLang="zh-CN" dirty="0" smtClean="0"/>
              <a:t>π </a:t>
            </a:r>
            <a:r>
              <a:rPr lang="en-US" altLang="zh-CN" baseline="30000" dirty="0" smtClean="0"/>
              <a:t>0 </a:t>
            </a:r>
            <a:r>
              <a:rPr lang="en-US" altLang="zh-CN" dirty="0" smtClean="0"/>
              <a:t> </a:t>
            </a:r>
            <a:r>
              <a:rPr lang="zh-CN" altLang="en-US" dirty="0" smtClean="0"/>
              <a:t>→</a:t>
            </a:r>
            <a:r>
              <a:rPr lang="el-GR" altLang="zh-CN" dirty="0" smtClean="0"/>
              <a:t> </a:t>
            </a:r>
            <a:r>
              <a:rPr lang="en-US" altLang="zh-CN" dirty="0" smtClean="0"/>
              <a:t>2</a:t>
            </a:r>
            <a:r>
              <a:rPr lang="el-GR" altLang="zh-CN" dirty="0" smtClean="0"/>
              <a:t>γ</a:t>
            </a:r>
            <a:endParaRPr lang="en-US" altLang="zh-CN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Reconstruct the </a:t>
            </a:r>
            <a:r>
              <a:rPr lang="en-US" altLang="zh-CN" dirty="0" err="1" smtClean="0"/>
              <a:t>pions</a:t>
            </a:r>
            <a:r>
              <a:rPr lang="en-US" altLang="zh-CN" dirty="0" smtClean="0"/>
              <a:t> momenta by angles and energies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Two-parameter Fermi distribution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ρ(r)=(Z/A) </a:t>
            </a:r>
            <a:r>
              <a:rPr lang="en-US" altLang="zh-CN" dirty="0" smtClean="0"/>
              <a:t>ρ</a:t>
            </a:r>
            <a:r>
              <a:rPr lang="en-US" altLang="zh-CN" baseline="-25000" dirty="0" smtClean="0"/>
              <a:t>p</a:t>
            </a:r>
            <a:r>
              <a:rPr lang="en-US" altLang="zh-CN" dirty="0" smtClean="0"/>
              <a:t>(r</a:t>
            </a:r>
            <a:r>
              <a:rPr lang="en-US" altLang="zh-CN" dirty="0"/>
              <a:t>)+(N/A) </a:t>
            </a:r>
            <a:r>
              <a:rPr lang="en-US" altLang="zh-CN" dirty="0" smtClean="0"/>
              <a:t>ρ</a:t>
            </a:r>
            <a:r>
              <a:rPr lang="en-US" altLang="zh-CN" baseline="-25000" dirty="0" smtClean="0"/>
              <a:t>n</a:t>
            </a:r>
            <a:r>
              <a:rPr lang="en-US" altLang="zh-CN" dirty="0" smtClean="0"/>
              <a:t>(r</a:t>
            </a:r>
            <a:r>
              <a:rPr lang="en-US" altLang="zh-CN" dirty="0"/>
              <a:t>)</a:t>
            </a:r>
            <a:endParaRPr lang="zh-CN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61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Summery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0600" y="5301208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References</a:t>
            </a:r>
          </a:p>
          <a:p>
            <a:r>
              <a:rPr lang="en-US" altLang="zh-CN" sz="1400" dirty="0"/>
              <a:t>C. M. </a:t>
            </a:r>
            <a:r>
              <a:rPr lang="en-US" altLang="zh-CN" sz="1400" dirty="0" err="1"/>
              <a:t>Tarbert</a:t>
            </a:r>
            <a:r>
              <a:rPr lang="en-US" altLang="zh-CN" sz="1400" dirty="0"/>
              <a:t> et al., Phys. Rev. Lett. 112, 242502 (2014)</a:t>
            </a:r>
            <a:endParaRPr lang="zh-CN" altLang="zh-CN" sz="1400" dirty="0"/>
          </a:p>
          <a:p>
            <a:r>
              <a:rPr lang="en-US" altLang="zh-CN" sz="1400" dirty="0"/>
              <a:t>A. </a:t>
            </a:r>
            <a:r>
              <a:rPr lang="en-US" altLang="zh-CN" sz="1400" dirty="0" err="1"/>
              <a:t>Starostin</a:t>
            </a:r>
            <a:r>
              <a:rPr lang="en-US" altLang="zh-CN" sz="1400" dirty="0"/>
              <a:t> et al., Phys. Rev. C 64, 055205 (2001).</a:t>
            </a:r>
            <a:endParaRPr lang="zh-CN" altLang="zh-CN" sz="1400" dirty="0"/>
          </a:p>
          <a:p>
            <a:r>
              <a:rPr lang="en-US" altLang="zh-CN" sz="1400" dirty="0"/>
              <a:t>B. </a:t>
            </a:r>
            <a:r>
              <a:rPr lang="en-US" altLang="zh-CN" sz="1400" dirty="0" err="1"/>
              <a:t>Krusche</a:t>
            </a:r>
            <a:r>
              <a:rPr lang="en-US" altLang="zh-CN" sz="1400" dirty="0"/>
              <a:t>, Eur. Phys. J. A 26, 7 (2005</a:t>
            </a:r>
            <a:r>
              <a:rPr lang="en-US" altLang="zh-CN" sz="1400" dirty="0" smtClean="0"/>
              <a:t>).</a:t>
            </a:r>
            <a:endParaRPr lang="zh-CN" altLang="zh-CN" sz="1400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19672" y="3429000"/>
            <a:ext cx="4564380" cy="3200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0220" y="1628800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dirty="0" smtClean="0"/>
              <a:t>The first determination of a nuclear matter form factor with an electromagnetic probe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dirty="0" smtClean="0"/>
              <a:t>The existence of a neutron skin of </a:t>
            </a:r>
            <a:r>
              <a:rPr lang="en-US" altLang="zh-CN" baseline="30000" dirty="0" smtClean="0"/>
              <a:t>208</a:t>
            </a:r>
            <a:r>
              <a:rPr lang="en-US" altLang="zh-CN" dirty="0" smtClean="0"/>
              <a:t>Pb nucleus is confirmed with a thickness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6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221</Words>
  <Application>Microsoft Office PowerPoint</Application>
  <PresentationFormat>全屏显示(4:3)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Neutron Skin of 208Pb from Coherent Pion Photoproduction</vt:lpstr>
      <vt:lpstr>Experiment</vt:lpstr>
      <vt:lpstr>Summery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Neutron Skin of 208Pb from Coherent Pion Photoproduction</dc:title>
  <dc:creator>crazyspace</dc:creator>
  <cp:lastModifiedBy>crazyspace</cp:lastModifiedBy>
  <cp:revision>12</cp:revision>
  <dcterms:created xsi:type="dcterms:W3CDTF">2015-05-07T00:05:45Z</dcterms:created>
  <dcterms:modified xsi:type="dcterms:W3CDTF">2015-05-07T02:05:51Z</dcterms:modified>
</cp:coreProperties>
</file>