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  <p:sldMasterId id="2147483875" r:id="rId2"/>
  </p:sldMasterIdLst>
  <p:notesMasterIdLst>
    <p:notesMasterId r:id="rId6"/>
  </p:notes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8C418-518E-425B-A585-21FCF034CBF9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A6698-A47F-4D61-B6A0-02CCB428D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A6698-A47F-4D61-B6A0-02CCB428D8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69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A6698-A47F-4D61-B6A0-02CCB428D8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72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A6698-A47F-4D61-B6A0-02CCB428D8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1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1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3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0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21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41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28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15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40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0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19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773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30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54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5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8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8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4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2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8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P. Möller et al, Phys Rev C 91, 024310 (2015)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Z. Matheson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P. Möller et al, Phys Rev C 91, 024310 (2015)</a:t>
            </a:r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27D166E-9938-4A95-AE6F-D02E88FB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2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Fission barriers at the end of the chart of nuclides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appropriate degrees of freedom for describing fission of heavy nuclei (171 </a:t>
            </a:r>
            <a:r>
              <a:rPr lang="en-US" dirty="0"/>
              <a:t>≤ A ≤ </a:t>
            </a:r>
            <a:r>
              <a:rPr lang="en-US" dirty="0" smtClean="0"/>
              <a:t>330)?</a:t>
            </a:r>
          </a:p>
          <a:p>
            <a:r>
              <a:rPr lang="en-US" dirty="0" smtClean="0"/>
              <a:t>Fission barrier heights for 5239 nuclides </a:t>
            </a:r>
            <a:br>
              <a:rPr lang="en-US" dirty="0" smtClean="0"/>
            </a:br>
            <a:r>
              <a:rPr lang="en-US" dirty="0" smtClean="0"/>
              <a:t>between the proton and neutron drip lines </a:t>
            </a:r>
            <a:br>
              <a:rPr lang="en-US" dirty="0" smtClean="0"/>
            </a:br>
            <a:r>
              <a:rPr lang="en-US" dirty="0" smtClean="0"/>
              <a:t>were calculated using the following set of </a:t>
            </a:r>
            <a:br>
              <a:rPr lang="en-US" dirty="0" smtClean="0"/>
            </a:br>
            <a:r>
              <a:rPr lang="en-US" dirty="0" smtClean="0"/>
              <a:t>only 5 parameters:</a:t>
            </a:r>
          </a:p>
          <a:p>
            <a:pPr lvl="1"/>
            <a:r>
              <a:rPr lang="en-US" dirty="0" smtClean="0"/>
              <a:t>Elongation</a:t>
            </a:r>
          </a:p>
          <a:p>
            <a:pPr lvl="1"/>
            <a:r>
              <a:rPr lang="en-US" dirty="0" smtClean="0"/>
              <a:t>Neck diameter</a:t>
            </a:r>
          </a:p>
          <a:p>
            <a:pPr lvl="1"/>
            <a:r>
              <a:rPr lang="en-US" dirty="0" smtClean="0"/>
              <a:t>Left-fragment spheroidal deformation</a:t>
            </a:r>
          </a:p>
          <a:p>
            <a:pPr lvl="1"/>
            <a:r>
              <a:rPr lang="en-US" dirty="0" smtClean="0"/>
              <a:t>Right-fragment </a:t>
            </a:r>
            <a:r>
              <a:rPr lang="en-US" dirty="0"/>
              <a:t>spheroidal </a:t>
            </a:r>
            <a:r>
              <a:rPr lang="en-US" dirty="0" smtClean="0"/>
              <a:t>deformation</a:t>
            </a:r>
          </a:p>
          <a:p>
            <a:pPr lvl="1"/>
            <a:r>
              <a:rPr lang="en-US" dirty="0" smtClean="0"/>
              <a:t>Nascent fragment mass asymmetry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</a:t>
            </a:r>
            <a:r>
              <a:rPr lang="en-US" dirty="0" err="1" smtClean="0"/>
              <a:t>Möller</a:t>
            </a:r>
            <a:r>
              <a:rPr lang="en-US" dirty="0" smtClean="0"/>
              <a:t> et al, </a:t>
            </a:r>
            <a:r>
              <a:rPr lang="en-US" dirty="0" err="1" smtClean="0"/>
              <a:t>Phys</a:t>
            </a:r>
            <a:r>
              <a:rPr lang="en-US" dirty="0" smtClean="0"/>
              <a:t> Rev C 91, 024310 (2015)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Z. Matheson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678" y="2946972"/>
            <a:ext cx="3037891" cy="32252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30012" y="6164920"/>
            <a:ext cx="28178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P. </a:t>
            </a:r>
            <a:r>
              <a:rPr lang="en-US" sz="1100" dirty="0" err="1" smtClean="0">
                <a:solidFill>
                  <a:schemeClr val="tx2"/>
                </a:solidFill>
              </a:rPr>
              <a:t>Möller</a:t>
            </a:r>
            <a:r>
              <a:rPr lang="en-US" sz="1100" dirty="0" smtClean="0">
                <a:solidFill>
                  <a:schemeClr val="tx2"/>
                </a:solidFill>
              </a:rPr>
              <a:t>, </a:t>
            </a:r>
            <a:r>
              <a:rPr lang="en-US" sz="1100" i="1" dirty="0" smtClean="0">
                <a:solidFill>
                  <a:schemeClr val="tx2"/>
                </a:solidFill>
              </a:rPr>
              <a:t>Nature</a:t>
            </a:r>
            <a:r>
              <a:rPr lang="en-US" sz="1100" dirty="0" smtClean="0">
                <a:solidFill>
                  <a:schemeClr val="tx2"/>
                </a:solidFill>
              </a:rPr>
              <a:t> </a:t>
            </a:r>
            <a:r>
              <a:rPr lang="en-US" sz="1100" b="1" dirty="0" smtClean="0">
                <a:solidFill>
                  <a:schemeClr val="tx2"/>
                </a:solidFill>
              </a:rPr>
              <a:t>409</a:t>
            </a:r>
            <a:r>
              <a:rPr lang="en-US" sz="1100" dirty="0" smtClean="0">
                <a:solidFill>
                  <a:schemeClr val="tx2"/>
                </a:solidFill>
              </a:rPr>
              <a:t>, 785-790 (2001)</a:t>
            </a:r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1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" y="-1232399"/>
            <a:ext cx="12191013" cy="80904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Z. Matheson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7" y="160056"/>
            <a:ext cx="51379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http://</a:t>
            </a:r>
            <a:r>
              <a:rPr lang="en-US" sz="1100" dirty="0" smtClean="0">
                <a:solidFill>
                  <a:schemeClr val="tx2"/>
                </a:solidFill>
              </a:rPr>
              <a:t>nesaranews.blogspot.com/2012/06/pictures-of-grand-canyon-az.html</a:t>
            </a:r>
          </a:p>
          <a:p>
            <a:r>
              <a:rPr lang="en-US" sz="1100" dirty="0" smtClean="0">
                <a:solidFill>
                  <a:schemeClr val="tx2"/>
                </a:solidFill>
              </a:rPr>
              <a:t>Retrieved 5-4-15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P. </a:t>
            </a:r>
            <a:r>
              <a:rPr lang="en-US" dirty="0" err="1" smtClean="0">
                <a:solidFill>
                  <a:schemeClr val="bg2"/>
                </a:solidFill>
              </a:rPr>
              <a:t>Möller</a:t>
            </a:r>
            <a:r>
              <a:rPr lang="en-US" dirty="0" smtClean="0">
                <a:solidFill>
                  <a:schemeClr val="bg2"/>
                </a:solidFill>
              </a:rPr>
              <a:t> et al, </a:t>
            </a:r>
            <a:r>
              <a:rPr lang="en-US" dirty="0" err="1" smtClean="0">
                <a:solidFill>
                  <a:schemeClr val="bg2"/>
                </a:solidFill>
              </a:rPr>
              <a:t>Phys</a:t>
            </a:r>
            <a:r>
              <a:rPr lang="en-US" dirty="0" smtClean="0">
                <a:solidFill>
                  <a:schemeClr val="bg2"/>
                </a:solidFill>
              </a:rPr>
              <a:t> Rev C 79, 064304 (2009)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20" y="1426709"/>
            <a:ext cx="476250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1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brute-force achievement for </a:t>
            </a:r>
            <a:br>
              <a:rPr lang="en-US" dirty="0" smtClean="0"/>
            </a:br>
            <a:r>
              <a:rPr lang="en-US" dirty="0" smtClean="0"/>
              <a:t>modern computing and nuclear </a:t>
            </a:r>
            <a:br>
              <a:rPr lang="en-US" dirty="0" smtClean="0"/>
            </a:br>
            <a:r>
              <a:rPr lang="en-US" dirty="0" smtClean="0"/>
              <a:t>theory</a:t>
            </a:r>
          </a:p>
          <a:p>
            <a:pPr marL="457200" lvl="2"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Over 5,000,000 different shape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configurations </a:t>
            </a:r>
            <a:r>
              <a:rPr lang="en-US" dirty="0"/>
              <a:t>were considered, </a:t>
            </a:r>
            <a:r>
              <a:rPr lang="en-US" dirty="0" smtClean="0"/>
              <a:t>without </a:t>
            </a:r>
            <a:br>
              <a:rPr lang="en-US" dirty="0" smtClean="0"/>
            </a:br>
            <a:r>
              <a:rPr lang="en-US" dirty="0" smtClean="0"/>
              <a:t>conventional minimization techniques</a:t>
            </a:r>
          </a:p>
          <a:p>
            <a:r>
              <a:rPr lang="en-US" dirty="0" smtClean="0"/>
              <a:t>Where experimental data is known, </a:t>
            </a:r>
            <a:br>
              <a:rPr lang="en-US" dirty="0" smtClean="0"/>
            </a:br>
            <a:r>
              <a:rPr lang="en-US" dirty="0" smtClean="0"/>
              <a:t>theory agrees with experiment to </a:t>
            </a:r>
            <a:br>
              <a:rPr lang="en-US" dirty="0" smtClean="0"/>
            </a:br>
            <a:r>
              <a:rPr lang="en-US" dirty="0" smtClean="0"/>
              <a:t>within about 1 MeV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Z. Matheson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Möller et al, Phys Rev C 91, 024310 (2015)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6147" y="1787509"/>
            <a:ext cx="5041829" cy="404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91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153</TotalTime>
  <Words>116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Calibri</vt:lpstr>
      <vt:lpstr>Calibri Light</vt:lpstr>
      <vt:lpstr>Rockwell</vt:lpstr>
      <vt:lpstr>Rockwell Condensed</vt:lpstr>
      <vt:lpstr>Wingdings</vt:lpstr>
      <vt:lpstr>Wingdings 2</vt:lpstr>
      <vt:lpstr>HDOfficeLightV0</vt:lpstr>
      <vt:lpstr>Wood Type</vt:lpstr>
      <vt:lpstr>Fission barriers at the end of the chart of nuclides </vt:lpstr>
      <vt:lpstr>PowerPoint Presentation</vt:lpstr>
      <vt:lpstr>Results and conclusions</vt:lpstr>
    </vt:vector>
  </TitlesOfParts>
  <Company>NSCL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Presentation</dc:title>
  <dc:creator>Matheson, Zachary</dc:creator>
  <cp:lastModifiedBy>Matheson, Zachary</cp:lastModifiedBy>
  <cp:revision>18</cp:revision>
  <dcterms:created xsi:type="dcterms:W3CDTF">2015-03-25T14:12:34Z</dcterms:created>
  <dcterms:modified xsi:type="dcterms:W3CDTF">2015-05-04T21:15:49Z</dcterms:modified>
</cp:coreProperties>
</file>