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97" d="100"/>
          <a:sy n="97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7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48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4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86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8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4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8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6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4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2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DF59-D900-4452-B188-E94FB76DE2B0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D22CC-6759-4F0D-994B-6F03D167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74842"/>
            <a:ext cx="244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29625"/>
            <a:ext cx="3746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Achieved constraints on densities which in turn put bounds on the Equation of State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27348"/>
            <a:ext cx="315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050933"/>
            <a:ext cx="583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Study densities inside of neutron stars and core collapse super </a:t>
            </a:r>
            <a:r>
              <a:rPr lang="en-US" dirty="0" smtClean="0"/>
              <a:t>novae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0699" y="2662169"/>
            <a:ext cx="482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do we do this?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0699" y="3296124"/>
            <a:ext cx="5319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Study directly by smashing two heavy atoms together and measuring observables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Formulate models of the Equation of State (EOS)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 the two to get restrictions on the variables that go into the models</a:t>
            </a:r>
            <a:endParaRPr lang="en-US" dirty="0"/>
          </a:p>
        </p:txBody>
      </p:sp>
      <p:sp>
        <p:nvSpPr>
          <p:cNvPr id="12" name="AutoShape 2" descr="Image result for Neutron star"/>
          <p:cNvSpPr>
            <a:spLocks noChangeAspect="1" noChangeArrowheads="1"/>
          </p:cNvSpPr>
          <p:nvPr/>
        </p:nvSpPr>
        <p:spPr bwMode="auto">
          <a:xfrm>
            <a:off x="-739160" y="1152637"/>
            <a:ext cx="1649552" cy="164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3547" t="3378" r="3783" b="3272"/>
          <a:stretch/>
        </p:blipFill>
        <p:spPr>
          <a:xfrm>
            <a:off x="5911228" y="1331250"/>
            <a:ext cx="6263148" cy="4198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5904" y="231144"/>
            <a:ext cx="1173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Restrictions on the Nuclear Equation of State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564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730" y="3519134"/>
            <a:ext cx="4620270" cy="3372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278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Observables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21110" y="845574"/>
            <a:ext cx="642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Transverse Flow (F): Sideways flow of fragments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46020" y="1221799"/>
            <a:ext cx="529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Found by using transverse momenta and rapidity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80" y="1868130"/>
            <a:ext cx="1700574" cy="5929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6020" y="2649172"/>
            <a:ext cx="45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F amount to larger deflection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14198" y="845573"/>
            <a:ext cx="507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Elliptic Flow: comparing in-plane and out-of-plane emission rates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5" b="40024"/>
          <a:stretch/>
        </p:blipFill>
        <p:spPr>
          <a:xfrm>
            <a:off x="222495" y="3888466"/>
            <a:ext cx="3144121" cy="29264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7"/>
          <a:stretch/>
        </p:blipFill>
        <p:spPr>
          <a:xfrm>
            <a:off x="3697793" y="3697344"/>
            <a:ext cx="3243781" cy="30742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837790" y="1683464"/>
                <a:ext cx="1070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790" y="1683464"/>
                <a:ext cx="107048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571729" y="2584794"/>
            <a:ext cx="447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of this value reflects out-of-plane and in-plane emission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6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54"/>
          <a:stretch/>
        </p:blipFill>
        <p:spPr>
          <a:xfrm>
            <a:off x="245807" y="1048207"/>
            <a:ext cx="4503174" cy="3734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92"/>
          <a:stretch/>
        </p:blipFill>
        <p:spPr>
          <a:xfrm>
            <a:off x="7104534" y="1140541"/>
            <a:ext cx="4320551" cy="35496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15149" y="125951"/>
            <a:ext cx="469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Constraining the EOS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5807" y="771209"/>
            <a:ext cx="33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Symmetric Matter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4534" y="771209"/>
            <a:ext cx="2644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Antisymmetric Matter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5911" y="4874820"/>
            <a:ext cx="5073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Bounds on symmetric matter achieved  between 2 to 4.6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EOS with no mean field do not have enough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Strongly repulsive EOS provide too much pressure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84026" y="4782486"/>
            <a:ext cx="3519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Asym</a:t>
            </a:r>
            <a:r>
              <a:rPr lang="en-US" dirty="0" smtClean="0"/>
              <a:t> matter split into soft and stiff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 spread between stiff and soft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more experiments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1072" y="6311179"/>
            <a:ext cx="5220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P. </a:t>
            </a:r>
            <a:r>
              <a:rPr lang="en-US" sz="1200" dirty="0" err="1" smtClean="0"/>
              <a:t>Danielewicz</a:t>
            </a:r>
            <a:r>
              <a:rPr lang="en-US" sz="1200" dirty="0" smtClean="0"/>
              <a:t>. “Determination of the Equation of State of Dense Matter”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71072" y="6588178"/>
            <a:ext cx="368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Han’s Poster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2525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182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Sweany, Sean</dc:creator>
  <cp:lastModifiedBy>Sweany, Sean</cp:lastModifiedBy>
  <cp:revision>34</cp:revision>
  <dcterms:created xsi:type="dcterms:W3CDTF">2015-04-07T14:21:16Z</dcterms:created>
  <dcterms:modified xsi:type="dcterms:W3CDTF">2015-05-08T13:01:00Z</dcterms:modified>
</cp:coreProperties>
</file>